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684" r:id="rId2"/>
  </p:sldMasterIdLst>
  <p:notesMasterIdLst>
    <p:notesMasterId r:id="rId27"/>
  </p:notesMasterIdLst>
  <p:sldIdLst>
    <p:sldId id="256" r:id="rId3"/>
    <p:sldId id="331" r:id="rId4"/>
    <p:sldId id="259" r:id="rId5"/>
    <p:sldId id="281" r:id="rId6"/>
    <p:sldId id="289" r:id="rId7"/>
    <p:sldId id="323" r:id="rId8"/>
    <p:sldId id="313" r:id="rId9"/>
    <p:sldId id="330" r:id="rId10"/>
    <p:sldId id="290" r:id="rId11"/>
    <p:sldId id="345" r:id="rId12"/>
    <p:sldId id="300" r:id="rId13"/>
    <p:sldId id="264" r:id="rId14"/>
    <p:sldId id="332" r:id="rId15"/>
    <p:sldId id="335" r:id="rId16"/>
    <p:sldId id="336" r:id="rId17"/>
    <p:sldId id="337" r:id="rId18"/>
    <p:sldId id="338" r:id="rId19"/>
    <p:sldId id="339" r:id="rId20"/>
    <p:sldId id="341" r:id="rId21"/>
    <p:sldId id="342" r:id="rId22"/>
    <p:sldId id="343" r:id="rId23"/>
    <p:sldId id="344" r:id="rId24"/>
    <p:sldId id="326" r:id="rId25"/>
    <p:sldId id="296" r:id="rId2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7CAA4A-3B1F-45B6-BE9A-31B2DA7F3ADA}" v="3" dt="2022-10-20T10:10:46.572"/>
    <p1510:client id="{2CE2D9FE-9100-4410-9E23-99A419FC5FC9}" v="63" dt="2022-06-22T12:01:29.578"/>
    <p1510:client id="{3C4D99C1-74BE-4134-AB78-A622A2DC4971}" v="118" dt="2022-06-19T12:02:38.034"/>
    <p1510:client id="{4106F374-177D-477B-9B20-4DD3031FB15A}" v="238" dt="2022-06-19T13:52:22.213"/>
    <p1510:client id="{41184AE6-7368-4015-B39C-C77BC350D367}" v="5" dt="2022-06-20T14:31:08.760"/>
    <p1510:client id="{AAE357EF-4611-44C7-883F-C368811917FE}" v="4" dt="2022-06-23T10:21:22.939"/>
    <p1510:client id="{AF520FAC-8193-4658-9D17-5AD816D0722B}" v="8" dt="2022-11-04T07:33:09.2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64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imir Kukharenko" userId="PvnzULeBBGpgkZwGMq/eLXBpSoy1zcIwT8wSXcAhVQg=" providerId="None" clId="Web-{41184AE6-7368-4015-B39C-C77BC350D367}"/>
    <pc:docChg chg="modSld sldOrd">
      <pc:chgData name="Vladimir Kukharenko" userId="PvnzULeBBGpgkZwGMq/eLXBpSoy1zcIwT8wSXcAhVQg=" providerId="None" clId="Web-{41184AE6-7368-4015-B39C-C77BC350D367}" dt="2022-06-20T14:31:08.760" v="4"/>
      <pc:docMkLst>
        <pc:docMk/>
      </pc:docMkLst>
      <pc:sldChg chg="ord">
        <pc:chgData name="Vladimir Kukharenko" userId="PvnzULeBBGpgkZwGMq/eLXBpSoy1zcIwT8wSXcAhVQg=" providerId="None" clId="Web-{41184AE6-7368-4015-B39C-C77BC350D367}" dt="2022-06-20T14:27:39.050" v="3"/>
        <pc:sldMkLst>
          <pc:docMk/>
          <pc:sldMk cId="3308519324" sldId="289"/>
        </pc:sldMkLst>
      </pc:sldChg>
      <pc:sldChg chg="ord">
        <pc:chgData name="Vladimir Kukharenko" userId="PvnzULeBBGpgkZwGMq/eLXBpSoy1zcIwT8wSXcAhVQg=" providerId="None" clId="Web-{41184AE6-7368-4015-B39C-C77BC350D367}" dt="2022-06-20T14:31:08.760" v="4"/>
        <pc:sldMkLst>
          <pc:docMk/>
          <pc:sldMk cId="470818269" sldId="299"/>
        </pc:sldMkLst>
      </pc:sldChg>
      <pc:sldChg chg="modSp">
        <pc:chgData name="Vladimir Kukharenko" userId="PvnzULeBBGpgkZwGMq/eLXBpSoy1zcIwT8wSXcAhVQg=" providerId="None" clId="Web-{41184AE6-7368-4015-B39C-C77BC350D367}" dt="2022-06-20T14:26:20.407" v="2" actId="20577"/>
        <pc:sldMkLst>
          <pc:docMk/>
          <pc:sldMk cId="4151837890" sldId="314"/>
        </pc:sldMkLst>
        <pc:spChg chg="mod">
          <ac:chgData name="Vladimir Kukharenko" userId="PvnzULeBBGpgkZwGMq/eLXBpSoy1zcIwT8wSXcAhVQg=" providerId="None" clId="Web-{41184AE6-7368-4015-B39C-C77BC350D367}" dt="2022-06-20T14:26:20.407" v="2" actId="20577"/>
          <ac:spMkLst>
            <pc:docMk/>
            <pc:sldMk cId="4151837890" sldId="314"/>
            <ac:spMk id="3" creationId="{E5356C86-41D8-7A4D-DD6D-3E5421DB0AA8}"/>
          </ac:spMkLst>
        </pc:spChg>
      </pc:sldChg>
    </pc:docChg>
  </pc:docChgLst>
  <pc:docChgLst>
    <pc:chgData name="Vladimir Kukharenko" userId="PvnzULeBBGpgkZwGMq/eLXBpSoy1zcIwT8wSXcAhVQg=" providerId="None" clId="Web-{0B7CAA4A-3B1F-45B6-BE9A-31B2DA7F3ADA}"/>
    <pc:docChg chg="modSld">
      <pc:chgData name="Vladimir Kukharenko" userId="PvnzULeBBGpgkZwGMq/eLXBpSoy1zcIwT8wSXcAhVQg=" providerId="None" clId="Web-{0B7CAA4A-3B1F-45B6-BE9A-31B2DA7F3ADA}" dt="2022-10-20T10:10:46.572" v="2" actId="20577"/>
      <pc:docMkLst>
        <pc:docMk/>
      </pc:docMkLst>
      <pc:sldChg chg="modSp">
        <pc:chgData name="Vladimir Kukharenko" userId="PvnzULeBBGpgkZwGMq/eLXBpSoy1zcIwT8wSXcAhVQg=" providerId="None" clId="Web-{0B7CAA4A-3B1F-45B6-BE9A-31B2DA7F3ADA}" dt="2022-10-20T10:10:46.572" v="2" actId="20577"/>
        <pc:sldMkLst>
          <pc:docMk/>
          <pc:sldMk cId="733471735" sldId="256"/>
        </pc:sldMkLst>
        <pc:spChg chg="mod">
          <ac:chgData name="Vladimir Kukharenko" userId="PvnzULeBBGpgkZwGMq/eLXBpSoy1zcIwT8wSXcAhVQg=" providerId="None" clId="Web-{0B7CAA4A-3B1F-45B6-BE9A-31B2DA7F3ADA}" dt="2022-10-20T10:10:46.572" v="2" actId="20577"/>
          <ac:spMkLst>
            <pc:docMk/>
            <pc:sldMk cId="733471735" sldId="256"/>
            <ac:spMk id="3" creationId="{00000000-0000-0000-0000-000000000000}"/>
          </ac:spMkLst>
        </pc:spChg>
      </pc:sldChg>
    </pc:docChg>
  </pc:docChgLst>
  <pc:docChgLst>
    <pc:chgData name="Vladimir Kukharenko" userId="PvnzULeBBGpgkZwGMq/eLXBpSoy1zcIwT8wSXcAhVQg=" providerId="None" clId="Web-{AF520FAC-8193-4658-9D17-5AD816D0722B}"/>
    <pc:docChg chg="addSld delSld modSld">
      <pc:chgData name="Vladimir Kukharenko" userId="PvnzULeBBGpgkZwGMq/eLXBpSoy1zcIwT8wSXcAhVQg=" providerId="None" clId="Web-{AF520FAC-8193-4658-9D17-5AD816D0722B}" dt="2022-11-04T07:33:09.236" v="7"/>
      <pc:docMkLst>
        <pc:docMk/>
      </pc:docMkLst>
      <pc:sldChg chg="modSp">
        <pc:chgData name="Vladimir Kukharenko" userId="PvnzULeBBGpgkZwGMq/eLXBpSoy1zcIwT8wSXcAhVQg=" providerId="None" clId="Web-{AF520FAC-8193-4658-9D17-5AD816D0722B}" dt="2022-11-04T07:21:53.820" v="4" actId="20577"/>
        <pc:sldMkLst>
          <pc:docMk/>
          <pc:sldMk cId="733471735" sldId="256"/>
        </pc:sldMkLst>
        <pc:spChg chg="mod">
          <ac:chgData name="Vladimir Kukharenko" userId="PvnzULeBBGpgkZwGMq/eLXBpSoy1zcIwT8wSXcAhVQg=" providerId="None" clId="Web-{AF520FAC-8193-4658-9D17-5AD816D0722B}" dt="2022-11-04T07:21:34.695" v="1" actId="20577"/>
          <ac:spMkLst>
            <pc:docMk/>
            <pc:sldMk cId="733471735" sldId="256"/>
            <ac:spMk id="2" creationId="{00000000-0000-0000-0000-000000000000}"/>
          </ac:spMkLst>
        </pc:spChg>
        <pc:spChg chg="mod">
          <ac:chgData name="Vladimir Kukharenko" userId="PvnzULeBBGpgkZwGMq/eLXBpSoy1zcIwT8wSXcAhVQg=" providerId="None" clId="Web-{AF520FAC-8193-4658-9D17-5AD816D0722B}" dt="2022-11-04T07:21:53.820" v="4" actId="20577"/>
          <ac:spMkLst>
            <pc:docMk/>
            <pc:sldMk cId="733471735" sldId="256"/>
            <ac:spMk id="3" creationId="{00000000-0000-0000-0000-000000000000}"/>
          </ac:spMkLst>
        </pc:spChg>
      </pc:sldChg>
      <pc:sldChg chg="del">
        <pc:chgData name="Vladimir Kukharenko" userId="PvnzULeBBGpgkZwGMq/eLXBpSoy1zcIwT8wSXcAhVQg=" providerId="None" clId="Web-{AF520FAC-8193-4658-9D17-5AD816D0722B}" dt="2022-11-04T07:23:03.635" v="5"/>
        <pc:sldMkLst>
          <pc:docMk/>
          <pc:sldMk cId="460275473" sldId="315"/>
        </pc:sldMkLst>
      </pc:sldChg>
      <pc:sldChg chg="del">
        <pc:chgData name="Vladimir Kukharenko" userId="PvnzULeBBGpgkZwGMq/eLXBpSoy1zcIwT8wSXcAhVQg=" providerId="None" clId="Web-{AF520FAC-8193-4658-9D17-5AD816D0722B}" dt="2022-11-04T07:33:09.236" v="7"/>
        <pc:sldMkLst>
          <pc:docMk/>
          <pc:sldMk cId="4225783642" sldId="340"/>
        </pc:sldMkLst>
      </pc:sldChg>
      <pc:sldChg chg="add">
        <pc:chgData name="Vladimir Kukharenko" userId="PvnzULeBBGpgkZwGMq/eLXBpSoy1zcIwT8wSXcAhVQg=" providerId="None" clId="Web-{AF520FAC-8193-4658-9D17-5AD816D0722B}" dt="2022-11-04T07:23:22.089" v="6"/>
        <pc:sldMkLst>
          <pc:docMk/>
          <pc:sldMk cId="3665584956" sldId="345"/>
        </pc:sldMkLst>
      </pc:sldChg>
    </pc:docChg>
  </pc:docChgLst>
  <pc:docChgLst>
    <pc:chgData name="Vladimir Kukharenko" userId="PvnzULeBBGpgkZwGMq/eLXBpSoy1zcIwT8wSXcAhVQg=" providerId="None" clId="Web-{3C4D99C1-74BE-4134-AB78-A622A2DC4971}"/>
    <pc:docChg chg="addSld modSld">
      <pc:chgData name="Vladimir Kukharenko" userId="PvnzULeBBGpgkZwGMq/eLXBpSoy1zcIwT8wSXcAhVQg=" providerId="None" clId="Web-{3C4D99C1-74BE-4134-AB78-A622A2DC4971}" dt="2022-06-19T12:02:38.034" v="118" actId="20577"/>
      <pc:docMkLst>
        <pc:docMk/>
      </pc:docMkLst>
      <pc:sldChg chg="modSp">
        <pc:chgData name="Vladimir Kukharenko" userId="PvnzULeBBGpgkZwGMq/eLXBpSoy1zcIwT8wSXcAhVQg=" providerId="None" clId="Web-{3C4D99C1-74BE-4134-AB78-A622A2DC4971}" dt="2022-06-19T11:59:24.411" v="38" actId="20577"/>
        <pc:sldMkLst>
          <pc:docMk/>
          <pc:sldMk cId="733471735" sldId="256"/>
        </pc:sldMkLst>
        <pc:spChg chg="mod">
          <ac:chgData name="Vladimir Kukharenko" userId="PvnzULeBBGpgkZwGMq/eLXBpSoy1zcIwT8wSXcAhVQg=" providerId="None" clId="Web-{3C4D99C1-74BE-4134-AB78-A622A2DC4971}" dt="2022-06-19T11:59:24.411" v="38" actId="20577"/>
          <ac:spMkLst>
            <pc:docMk/>
            <pc:sldMk cId="733471735" sldId="256"/>
            <ac:spMk id="2" creationId="{00000000-0000-0000-0000-000000000000}"/>
          </ac:spMkLst>
        </pc:spChg>
      </pc:sldChg>
      <pc:sldChg chg="modSp new">
        <pc:chgData name="Vladimir Kukharenko" userId="PvnzULeBBGpgkZwGMq/eLXBpSoy1zcIwT8wSXcAhVQg=" providerId="None" clId="Web-{3C4D99C1-74BE-4134-AB78-A622A2DC4971}" dt="2022-06-19T12:02:38.034" v="118" actId="20577"/>
        <pc:sldMkLst>
          <pc:docMk/>
          <pc:sldMk cId="4151837890" sldId="314"/>
        </pc:sldMkLst>
        <pc:spChg chg="mod">
          <ac:chgData name="Vladimir Kukharenko" userId="PvnzULeBBGpgkZwGMq/eLXBpSoy1zcIwT8wSXcAhVQg=" providerId="None" clId="Web-{3C4D99C1-74BE-4134-AB78-A622A2DC4971}" dt="2022-06-19T12:00:16.399" v="53" actId="20577"/>
          <ac:spMkLst>
            <pc:docMk/>
            <pc:sldMk cId="4151837890" sldId="314"/>
            <ac:spMk id="2" creationId="{96270185-B9E8-88D1-1FA4-62F8D170CA9A}"/>
          </ac:spMkLst>
        </pc:spChg>
        <pc:spChg chg="mod">
          <ac:chgData name="Vladimir Kukharenko" userId="PvnzULeBBGpgkZwGMq/eLXBpSoy1zcIwT8wSXcAhVQg=" providerId="None" clId="Web-{3C4D99C1-74BE-4134-AB78-A622A2DC4971}" dt="2022-06-19T12:02:38.034" v="118" actId="20577"/>
          <ac:spMkLst>
            <pc:docMk/>
            <pc:sldMk cId="4151837890" sldId="314"/>
            <ac:spMk id="3" creationId="{E5356C86-41D8-7A4D-DD6D-3E5421DB0AA8}"/>
          </ac:spMkLst>
        </pc:spChg>
      </pc:sldChg>
    </pc:docChg>
  </pc:docChgLst>
  <pc:docChgLst>
    <pc:chgData name="Vladimir Kukharenko" userId="PvnzULeBBGpgkZwGMq/eLXBpSoy1zcIwT8wSXcAhVQg=" providerId="None" clId="Web-{AAE357EF-4611-44C7-883F-C368811917FE}"/>
    <pc:docChg chg="addSld modSld sldOrd addMainMaster modMainMaster">
      <pc:chgData name="Vladimir Kukharenko" userId="PvnzULeBBGpgkZwGMq/eLXBpSoy1zcIwT8wSXcAhVQg=" providerId="None" clId="Web-{AAE357EF-4611-44C7-883F-C368811917FE}" dt="2022-06-23T10:21:22.939" v="3"/>
      <pc:docMkLst>
        <pc:docMk/>
      </pc:docMkLst>
      <pc:sldChg chg="ord">
        <pc:chgData name="Vladimir Kukharenko" userId="PvnzULeBBGpgkZwGMq/eLXBpSoy1zcIwT8wSXcAhVQg=" providerId="None" clId="Web-{AAE357EF-4611-44C7-883F-C368811917FE}" dt="2022-06-23T10:21:22.939" v="3"/>
        <pc:sldMkLst>
          <pc:docMk/>
          <pc:sldMk cId="3998593196" sldId="316"/>
        </pc:sldMkLst>
      </pc:sldChg>
      <pc:sldChg chg="modSp">
        <pc:chgData name="Vladimir Kukharenko" userId="PvnzULeBBGpgkZwGMq/eLXBpSoy1zcIwT8wSXcAhVQg=" providerId="None" clId="Web-{AAE357EF-4611-44C7-883F-C368811917FE}" dt="2022-06-23T10:20:34.484" v="2" actId="20577"/>
        <pc:sldMkLst>
          <pc:docMk/>
          <pc:sldMk cId="2851271502" sldId="322"/>
        </pc:sldMkLst>
        <pc:spChg chg="mod">
          <ac:chgData name="Vladimir Kukharenko" userId="PvnzULeBBGpgkZwGMq/eLXBpSoy1zcIwT8wSXcAhVQg=" providerId="None" clId="Web-{AAE357EF-4611-44C7-883F-C368811917FE}" dt="2022-06-23T10:20:34.484" v="2" actId="20577"/>
          <ac:spMkLst>
            <pc:docMk/>
            <pc:sldMk cId="2851271502" sldId="322"/>
            <ac:spMk id="3" creationId="{00000000-0000-0000-0000-000000000000}"/>
          </ac:spMkLst>
        </pc:spChg>
      </pc:sldChg>
      <pc:sldChg chg="add">
        <pc:chgData name="Vladimir Kukharenko" userId="PvnzULeBBGpgkZwGMq/eLXBpSoy1zcIwT8wSXcAhVQg=" providerId="None" clId="Web-{AAE357EF-4611-44C7-883F-C368811917FE}" dt="2022-06-23T10:17:32.665" v="0"/>
        <pc:sldMkLst>
          <pc:docMk/>
          <pc:sldMk cId="1849983077" sldId="323"/>
        </pc:sldMkLst>
      </pc:sldChg>
      <pc:sldMasterChg chg="add addSldLayout">
        <pc:chgData name="Vladimir Kukharenko" userId="PvnzULeBBGpgkZwGMq/eLXBpSoy1zcIwT8wSXcAhVQg=" providerId="None" clId="Web-{AAE357EF-4611-44C7-883F-C368811917FE}" dt="2022-06-23T10:17:32.665" v="0"/>
        <pc:sldMasterMkLst>
          <pc:docMk/>
          <pc:sldMasterMk cId="3003565637" sldId="2147483684"/>
        </pc:sldMasterMkLst>
        <pc:sldLayoutChg chg="add">
          <pc:chgData name="Vladimir Kukharenko" userId="PvnzULeBBGpgkZwGMq/eLXBpSoy1zcIwT8wSXcAhVQg=" providerId="None" clId="Web-{AAE357EF-4611-44C7-883F-C368811917FE}" dt="2022-06-23T10:17:32.665" v="0"/>
          <pc:sldLayoutMkLst>
            <pc:docMk/>
            <pc:sldMasterMk cId="3003565637" sldId="2147483684"/>
            <pc:sldLayoutMk cId="1605552939" sldId="2147483660"/>
          </pc:sldLayoutMkLst>
        </pc:sldLayoutChg>
        <pc:sldLayoutChg chg="add">
          <pc:chgData name="Vladimir Kukharenko" userId="PvnzULeBBGpgkZwGMq/eLXBpSoy1zcIwT8wSXcAhVQg=" providerId="None" clId="Web-{AAE357EF-4611-44C7-883F-C368811917FE}" dt="2022-06-23T10:17:32.665" v="0"/>
          <pc:sldLayoutMkLst>
            <pc:docMk/>
            <pc:sldMasterMk cId="3003565637" sldId="2147483684"/>
            <pc:sldLayoutMk cId="0" sldId="2147483661"/>
          </pc:sldLayoutMkLst>
        </pc:sldLayoutChg>
        <pc:sldLayoutChg chg="add">
          <pc:chgData name="Vladimir Kukharenko" userId="PvnzULeBBGpgkZwGMq/eLXBpSoy1zcIwT8wSXcAhVQg=" providerId="None" clId="Web-{AAE357EF-4611-44C7-883F-C368811917FE}" dt="2022-06-23T10:17:32.665" v="0"/>
          <pc:sldLayoutMkLst>
            <pc:docMk/>
            <pc:sldMasterMk cId="3003565637" sldId="2147483684"/>
            <pc:sldLayoutMk cId="3135954879" sldId="2147483685"/>
          </pc:sldLayoutMkLst>
        </pc:sldLayoutChg>
        <pc:sldLayoutChg chg="add">
          <pc:chgData name="Vladimir Kukharenko" userId="PvnzULeBBGpgkZwGMq/eLXBpSoy1zcIwT8wSXcAhVQg=" providerId="None" clId="Web-{AAE357EF-4611-44C7-883F-C368811917FE}" dt="2022-06-23T10:17:32.665" v="0"/>
          <pc:sldLayoutMkLst>
            <pc:docMk/>
            <pc:sldMasterMk cId="3003565637" sldId="2147483684"/>
            <pc:sldLayoutMk cId="2177425655" sldId="2147483686"/>
          </pc:sldLayoutMkLst>
        </pc:sldLayoutChg>
        <pc:sldLayoutChg chg="add">
          <pc:chgData name="Vladimir Kukharenko" userId="PvnzULeBBGpgkZwGMq/eLXBpSoy1zcIwT8wSXcAhVQg=" providerId="None" clId="Web-{AAE357EF-4611-44C7-883F-C368811917FE}" dt="2022-06-23T10:17:32.665" v="0"/>
          <pc:sldLayoutMkLst>
            <pc:docMk/>
            <pc:sldMasterMk cId="3003565637" sldId="2147483684"/>
            <pc:sldLayoutMk cId="2818735326" sldId="2147483687"/>
          </pc:sldLayoutMkLst>
        </pc:sldLayoutChg>
        <pc:sldLayoutChg chg="add">
          <pc:chgData name="Vladimir Kukharenko" userId="PvnzULeBBGpgkZwGMq/eLXBpSoy1zcIwT8wSXcAhVQg=" providerId="None" clId="Web-{AAE357EF-4611-44C7-883F-C368811917FE}" dt="2022-06-23T10:17:32.665" v="0"/>
          <pc:sldLayoutMkLst>
            <pc:docMk/>
            <pc:sldMasterMk cId="3003565637" sldId="2147483684"/>
            <pc:sldLayoutMk cId="1475807585" sldId="2147483688"/>
          </pc:sldLayoutMkLst>
        </pc:sldLayoutChg>
        <pc:sldLayoutChg chg="add">
          <pc:chgData name="Vladimir Kukharenko" userId="PvnzULeBBGpgkZwGMq/eLXBpSoy1zcIwT8wSXcAhVQg=" providerId="None" clId="Web-{AAE357EF-4611-44C7-883F-C368811917FE}" dt="2022-06-23T10:17:32.665" v="0"/>
          <pc:sldLayoutMkLst>
            <pc:docMk/>
            <pc:sldMasterMk cId="3003565637" sldId="2147483684"/>
            <pc:sldLayoutMk cId="370349408" sldId="2147483689"/>
          </pc:sldLayoutMkLst>
        </pc:sldLayoutChg>
        <pc:sldLayoutChg chg="add">
          <pc:chgData name="Vladimir Kukharenko" userId="PvnzULeBBGpgkZwGMq/eLXBpSoy1zcIwT8wSXcAhVQg=" providerId="None" clId="Web-{AAE357EF-4611-44C7-883F-C368811917FE}" dt="2022-06-23T10:17:32.665" v="0"/>
          <pc:sldLayoutMkLst>
            <pc:docMk/>
            <pc:sldMasterMk cId="3003565637" sldId="2147483684"/>
            <pc:sldLayoutMk cId="2562792891" sldId="2147483690"/>
          </pc:sldLayoutMkLst>
        </pc:sldLayoutChg>
        <pc:sldLayoutChg chg="add">
          <pc:chgData name="Vladimir Kukharenko" userId="PvnzULeBBGpgkZwGMq/eLXBpSoy1zcIwT8wSXcAhVQg=" providerId="None" clId="Web-{AAE357EF-4611-44C7-883F-C368811917FE}" dt="2022-06-23T10:17:32.665" v="0"/>
          <pc:sldLayoutMkLst>
            <pc:docMk/>
            <pc:sldMasterMk cId="3003565637" sldId="2147483684"/>
            <pc:sldLayoutMk cId="2312183566" sldId="2147483691"/>
          </pc:sldLayoutMkLst>
        </pc:sldLayoutChg>
        <pc:sldLayoutChg chg="add">
          <pc:chgData name="Vladimir Kukharenko" userId="PvnzULeBBGpgkZwGMq/eLXBpSoy1zcIwT8wSXcAhVQg=" providerId="None" clId="Web-{AAE357EF-4611-44C7-883F-C368811917FE}" dt="2022-06-23T10:17:32.665" v="0"/>
          <pc:sldLayoutMkLst>
            <pc:docMk/>
            <pc:sldMasterMk cId="3003565637" sldId="2147483684"/>
            <pc:sldLayoutMk cId="754759978" sldId="2147483692"/>
          </pc:sldLayoutMkLst>
        </pc:sldLayoutChg>
        <pc:sldLayoutChg chg="add">
          <pc:chgData name="Vladimir Kukharenko" userId="PvnzULeBBGpgkZwGMq/eLXBpSoy1zcIwT8wSXcAhVQg=" providerId="None" clId="Web-{AAE357EF-4611-44C7-883F-C368811917FE}" dt="2022-06-23T10:17:32.665" v="0"/>
          <pc:sldLayoutMkLst>
            <pc:docMk/>
            <pc:sldMasterMk cId="3003565637" sldId="2147483684"/>
            <pc:sldLayoutMk cId="3821909755" sldId="2147483693"/>
          </pc:sldLayoutMkLst>
        </pc:sldLayoutChg>
        <pc:sldLayoutChg chg="add">
          <pc:chgData name="Vladimir Kukharenko" userId="PvnzULeBBGpgkZwGMq/eLXBpSoy1zcIwT8wSXcAhVQg=" providerId="None" clId="Web-{AAE357EF-4611-44C7-883F-C368811917FE}" dt="2022-06-23T10:17:32.665" v="0"/>
          <pc:sldLayoutMkLst>
            <pc:docMk/>
            <pc:sldMasterMk cId="3003565637" sldId="2147483684"/>
            <pc:sldLayoutMk cId="2487026850" sldId="2147483694"/>
          </pc:sldLayoutMkLst>
        </pc:sldLayoutChg>
        <pc:sldLayoutChg chg="add">
          <pc:chgData name="Vladimir Kukharenko" userId="PvnzULeBBGpgkZwGMq/eLXBpSoy1zcIwT8wSXcAhVQg=" providerId="None" clId="Web-{AAE357EF-4611-44C7-883F-C368811917FE}" dt="2022-06-23T10:17:32.665" v="0"/>
          <pc:sldLayoutMkLst>
            <pc:docMk/>
            <pc:sldMasterMk cId="3003565637" sldId="2147483684"/>
            <pc:sldLayoutMk cId="3430226906" sldId="2147483695"/>
          </pc:sldLayoutMkLst>
        </pc:sldLayoutChg>
      </pc:sldMasterChg>
      <pc:sldMasterChg chg="replId modSldLayout">
        <pc:chgData name="Vladimir Kukharenko" userId="PvnzULeBBGpgkZwGMq/eLXBpSoy1zcIwT8wSXcAhVQg=" providerId="None" clId="Web-{AAE357EF-4611-44C7-883F-C368811917FE}" dt="2022-06-23T10:17:32.665" v="0"/>
        <pc:sldMasterMkLst>
          <pc:docMk/>
          <pc:sldMasterMk cId="1274176675" sldId="2147483696"/>
        </pc:sldMasterMkLst>
        <pc:sldLayoutChg chg="replId">
          <pc:chgData name="Vladimir Kukharenko" userId="PvnzULeBBGpgkZwGMq/eLXBpSoy1zcIwT8wSXcAhVQg=" providerId="None" clId="Web-{AAE357EF-4611-44C7-883F-C368811917FE}" dt="2022-06-23T10:17:32.665" v="0"/>
          <pc:sldLayoutMkLst>
            <pc:docMk/>
            <pc:sldMasterMk cId="1274176675" sldId="2147483696"/>
            <pc:sldLayoutMk cId="4217158718" sldId="2147483697"/>
          </pc:sldLayoutMkLst>
        </pc:sldLayoutChg>
      </pc:sldMasterChg>
    </pc:docChg>
  </pc:docChgLst>
  <pc:docChgLst>
    <pc:chgData name="Vladimir Kukharenko" clId="Web-{2CE2D9FE-9100-4410-9E23-99A419FC5FC9}"/>
    <pc:docChg chg="addSld delSld modSld sldOrd addMainMaster modMainMaster">
      <pc:chgData name="Vladimir Kukharenko" userId="" providerId="" clId="Web-{2CE2D9FE-9100-4410-9E23-99A419FC5FC9}" dt="2022-06-22T12:01:29.578" v="61"/>
      <pc:docMkLst>
        <pc:docMk/>
      </pc:docMkLst>
      <pc:sldChg chg="ord">
        <pc:chgData name="Vladimir Kukharenko" userId="" providerId="" clId="Web-{2CE2D9FE-9100-4410-9E23-99A419FC5FC9}" dt="2022-06-22T12:01:29.578" v="61"/>
        <pc:sldMkLst>
          <pc:docMk/>
          <pc:sldMk cId="2660978407" sldId="265"/>
        </pc:sldMkLst>
      </pc:sldChg>
      <pc:sldChg chg="ord">
        <pc:chgData name="Vladimir Kukharenko" userId="" providerId="" clId="Web-{2CE2D9FE-9100-4410-9E23-99A419FC5FC9}" dt="2022-06-22T12:01:08.218" v="60"/>
        <pc:sldMkLst>
          <pc:docMk/>
          <pc:sldMk cId="2026400703" sldId="283"/>
        </pc:sldMkLst>
      </pc:sldChg>
      <pc:sldChg chg="del">
        <pc:chgData name="Vladimir Kukharenko" userId="" providerId="" clId="Web-{2CE2D9FE-9100-4410-9E23-99A419FC5FC9}" dt="2022-06-22T12:00:08.341" v="49"/>
        <pc:sldMkLst>
          <pc:docMk/>
          <pc:sldMk cId="2995151521" sldId="302"/>
        </pc:sldMkLst>
      </pc:sldChg>
      <pc:sldChg chg="del">
        <pc:chgData name="Vladimir Kukharenko" userId="" providerId="" clId="Web-{2CE2D9FE-9100-4410-9E23-99A419FC5FC9}" dt="2022-06-22T12:00:13.044" v="50"/>
        <pc:sldMkLst>
          <pc:docMk/>
          <pc:sldMk cId="125172196" sldId="303"/>
        </pc:sldMkLst>
      </pc:sldChg>
      <pc:sldChg chg="del">
        <pc:chgData name="Vladimir Kukharenko" userId="" providerId="" clId="Web-{2CE2D9FE-9100-4410-9E23-99A419FC5FC9}" dt="2022-06-22T12:00:17.420" v="51"/>
        <pc:sldMkLst>
          <pc:docMk/>
          <pc:sldMk cId="2067848549" sldId="304"/>
        </pc:sldMkLst>
      </pc:sldChg>
      <pc:sldChg chg="del">
        <pc:chgData name="Vladimir Kukharenko" userId="" providerId="" clId="Web-{2CE2D9FE-9100-4410-9E23-99A419FC5FC9}" dt="2022-06-22T12:00:22.217" v="52"/>
        <pc:sldMkLst>
          <pc:docMk/>
          <pc:sldMk cId="1831912100" sldId="305"/>
        </pc:sldMkLst>
      </pc:sldChg>
      <pc:sldChg chg="del">
        <pc:chgData name="Vladimir Kukharenko" userId="" providerId="" clId="Web-{2CE2D9FE-9100-4410-9E23-99A419FC5FC9}" dt="2022-06-22T12:00:26.435" v="53"/>
        <pc:sldMkLst>
          <pc:docMk/>
          <pc:sldMk cId="2740592941" sldId="306"/>
        </pc:sldMkLst>
      </pc:sldChg>
      <pc:sldChg chg="del">
        <pc:chgData name="Vladimir Kukharenko" userId="" providerId="" clId="Web-{2CE2D9FE-9100-4410-9E23-99A419FC5FC9}" dt="2022-06-22T12:00:29.779" v="54"/>
        <pc:sldMkLst>
          <pc:docMk/>
          <pc:sldMk cId="309030579" sldId="307"/>
        </pc:sldMkLst>
      </pc:sldChg>
      <pc:sldChg chg="del">
        <pc:chgData name="Vladimir Kukharenko" userId="" providerId="" clId="Web-{2CE2D9FE-9100-4410-9E23-99A419FC5FC9}" dt="2022-06-22T12:00:34.467" v="55"/>
        <pc:sldMkLst>
          <pc:docMk/>
          <pc:sldMk cId="3915891417" sldId="308"/>
        </pc:sldMkLst>
      </pc:sldChg>
      <pc:sldChg chg="del">
        <pc:chgData name="Vladimir Kukharenko" userId="" providerId="" clId="Web-{2CE2D9FE-9100-4410-9E23-99A419FC5FC9}" dt="2022-06-22T12:00:53.499" v="57"/>
        <pc:sldMkLst>
          <pc:docMk/>
          <pc:sldMk cId="1338465551" sldId="309"/>
        </pc:sldMkLst>
      </pc:sldChg>
      <pc:sldChg chg="del">
        <pc:chgData name="Vladimir Kukharenko" userId="" providerId="" clId="Web-{2CE2D9FE-9100-4410-9E23-99A419FC5FC9}" dt="2022-06-22T12:00:45.295" v="56"/>
        <pc:sldMkLst>
          <pc:docMk/>
          <pc:sldMk cId="1392722102" sldId="310"/>
        </pc:sldMkLst>
      </pc:sldChg>
      <pc:sldChg chg="del">
        <pc:chgData name="Vladimir Kukharenko" userId="" providerId="" clId="Web-{2CE2D9FE-9100-4410-9E23-99A419FC5FC9}" dt="2022-06-22T12:00:56.733" v="58"/>
        <pc:sldMkLst>
          <pc:docMk/>
          <pc:sldMk cId="3226745281" sldId="311"/>
        </pc:sldMkLst>
      </pc:sldChg>
      <pc:sldChg chg="del">
        <pc:chgData name="Vladimir Kukharenko" userId="" providerId="" clId="Web-{2CE2D9FE-9100-4410-9E23-99A419FC5FC9}" dt="2022-06-22T12:01:00.327" v="59"/>
        <pc:sldMkLst>
          <pc:docMk/>
          <pc:sldMk cId="3752569578" sldId="312"/>
        </pc:sldMkLst>
      </pc:sldChg>
      <pc:sldChg chg="modSp new">
        <pc:chgData name="Vladimir Kukharenko" userId="" providerId="" clId="Web-{2CE2D9FE-9100-4410-9E23-99A419FC5FC9}" dt="2022-06-22T11:52:57.734" v="5" actId="20577"/>
        <pc:sldMkLst>
          <pc:docMk/>
          <pc:sldMk cId="3998593196" sldId="316"/>
        </pc:sldMkLst>
        <pc:spChg chg="mod">
          <ac:chgData name="Vladimir Kukharenko" userId="" providerId="" clId="Web-{2CE2D9FE-9100-4410-9E23-99A419FC5FC9}" dt="2022-06-22T11:52:57.734" v="5" actId="20577"/>
          <ac:spMkLst>
            <pc:docMk/>
            <pc:sldMk cId="3998593196" sldId="316"/>
            <ac:spMk id="3" creationId="{E8D5D95F-26FA-AFED-8B38-B1A15D417EE3}"/>
          </ac:spMkLst>
        </pc:spChg>
      </pc:sldChg>
      <pc:sldChg chg="addSp delSp modSp new">
        <pc:chgData name="Vladimir Kukharenko" userId="" providerId="" clId="Web-{2CE2D9FE-9100-4410-9E23-99A419FC5FC9}" dt="2022-06-22T11:54:28.346" v="27" actId="20577"/>
        <pc:sldMkLst>
          <pc:docMk/>
          <pc:sldMk cId="2856151853" sldId="317"/>
        </pc:sldMkLst>
        <pc:spChg chg="mod">
          <ac:chgData name="Vladimir Kukharenko" userId="" providerId="" clId="Web-{2CE2D9FE-9100-4410-9E23-99A419FC5FC9}" dt="2022-06-22T11:54:28.346" v="27" actId="20577"/>
          <ac:spMkLst>
            <pc:docMk/>
            <pc:sldMk cId="2856151853" sldId="317"/>
            <ac:spMk id="2" creationId="{C7AA621D-D711-58E6-BFE8-E8B418013C38}"/>
          </ac:spMkLst>
        </pc:spChg>
        <pc:spChg chg="del">
          <ac:chgData name="Vladimir Kukharenko" userId="" providerId="" clId="Web-{2CE2D9FE-9100-4410-9E23-99A419FC5FC9}" dt="2022-06-22T11:53:14.109" v="7"/>
          <ac:spMkLst>
            <pc:docMk/>
            <pc:sldMk cId="2856151853" sldId="317"/>
            <ac:spMk id="3" creationId="{4AD10319-6FD8-F427-FED0-3F3200E7BC1E}"/>
          </ac:spMkLst>
        </pc:spChg>
        <pc:picChg chg="add mod ord">
          <ac:chgData name="Vladimir Kukharenko" userId="" providerId="" clId="Web-{2CE2D9FE-9100-4410-9E23-99A419FC5FC9}" dt="2022-06-22T11:53:36.782" v="11" actId="14100"/>
          <ac:picMkLst>
            <pc:docMk/>
            <pc:sldMk cId="2856151853" sldId="317"/>
            <ac:picMk id="4" creationId="{35155B7E-E7EA-EF83-D39D-5326423BB4A6}"/>
          </ac:picMkLst>
        </pc:picChg>
      </pc:sldChg>
      <pc:sldChg chg="modSp new">
        <pc:chgData name="Vladimir Kukharenko" userId="" providerId="" clId="Web-{2CE2D9FE-9100-4410-9E23-99A419FC5FC9}" dt="2022-06-22T11:55:44.708" v="35" actId="20577"/>
        <pc:sldMkLst>
          <pc:docMk/>
          <pc:sldMk cId="3256551444" sldId="318"/>
        </pc:sldMkLst>
        <pc:spChg chg="mod">
          <ac:chgData name="Vladimir Kukharenko" userId="" providerId="" clId="Web-{2CE2D9FE-9100-4410-9E23-99A419FC5FC9}" dt="2022-06-22T11:55:44.708" v="35" actId="20577"/>
          <ac:spMkLst>
            <pc:docMk/>
            <pc:sldMk cId="3256551444" sldId="318"/>
            <ac:spMk id="2" creationId="{E2CF539D-D516-F983-A890-AE9748ED497A}"/>
          </ac:spMkLst>
        </pc:spChg>
        <pc:spChg chg="mod">
          <ac:chgData name="Vladimir Kukharenko" userId="" providerId="" clId="Web-{2CE2D9FE-9100-4410-9E23-99A419FC5FC9}" dt="2022-06-22T11:54:36.799" v="30" actId="20577"/>
          <ac:spMkLst>
            <pc:docMk/>
            <pc:sldMk cId="3256551444" sldId="318"/>
            <ac:spMk id="3" creationId="{FAD0DA58-583E-2A66-6A8C-2BB3E34FBE5C}"/>
          </ac:spMkLst>
        </pc:spChg>
      </pc:sldChg>
      <pc:sldChg chg="addSp delSp new del">
        <pc:chgData name="Vladimir Kukharenko" userId="" providerId="" clId="Web-{2CE2D9FE-9100-4410-9E23-99A419FC5FC9}" dt="2022-06-22T11:57:56.806" v="44"/>
        <pc:sldMkLst>
          <pc:docMk/>
          <pc:sldMk cId="3136825669" sldId="319"/>
        </pc:sldMkLst>
        <pc:spChg chg="add del">
          <ac:chgData name="Vladimir Kukharenko" userId="" providerId="" clId="Web-{2CE2D9FE-9100-4410-9E23-99A419FC5FC9}" dt="2022-06-22T11:56:04.240" v="38"/>
          <ac:spMkLst>
            <pc:docMk/>
            <pc:sldMk cId="3136825669" sldId="319"/>
            <ac:spMk id="4" creationId="{C5F00131-126F-31DF-77F2-105C4CFC2C02}"/>
          </ac:spMkLst>
        </pc:spChg>
        <pc:spChg chg="add del">
          <ac:chgData name="Vladimir Kukharenko" userId="" providerId="" clId="Web-{2CE2D9FE-9100-4410-9E23-99A419FC5FC9}" dt="2022-06-22T11:56:50.304" v="40"/>
          <ac:spMkLst>
            <pc:docMk/>
            <pc:sldMk cId="3136825669" sldId="319"/>
            <ac:spMk id="5" creationId="{BBA8BEBA-818C-2D16-4922-35013F01AE7C}"/>
          </ac:spMkLst>
        </pc:spChg>
        <pc:spChg chg="add del">
          <ac:chgData name="Vladimir Kukharenko" userId="" providerId="" clId="Web-{2CE2D9FE-9100-4410-9E23-99A419FC5FC9}" dt="2022-06-22T11:57:11.367" v="42"/>
          <ac:spMkLst>
            <pc:docMk/>
            <pc:sldMk cId="3136825669" sldId="319"/>
            <ac:spMk id="6" creationId="{F2C4976D-20FB-DEE7-9243-A8928465EDD0}"/>
          </ac:spMkLst>
        </pc:spChg>
      </pc:sldChg>
      <pc:sldChg chg="add">
        <pc:chgData name="Vladimir Kukharenko" userId="" providerId="" clId="Web-{2CE2D9FE-9100-4410-9E23-99A419FC5FC9}" dt="2022-06-22T11:57:45.649" v="43"/>
        <pc:sldMkLst>
          <pc:docMk/>
          <pc:sldMk cId="3101863320" sldId="320"/>
        </pc:sldMkLst>
      </pc:sldChg>
      <pc:sldChg chg="modSp add">
        <pc:chgData name="Vladimir Kukharenko" userId="" providerId="" clId="Web-{2CE2D9FE-9100-4410-9E23-99A419FC5FC9}" dt="2022-06-22T11:58:49.542" v="46" actId="20577"/>
        <pc:sldMkLst>
          <pc:docMk/>
          <pc:sldMk cId="2683917619" sldId="321"/>
        </pc:sldMkLst>
        <pc:spChg chg="mod">
          <ac:chgData name="Vladimir Kukharenko" userId="" providerId="" clId="Web-{2CE2D9FE-9100-4410-9E23-99A419FC5FC9}" dt="2022-06-22T11:58:49.542" v="46" actId="20577"/>
          <ac:spMkLst>
            <pc:docMk/>
            <pc:sldMk cId="2683917619" sldId="321"/>
            <ac:spMk id="19476" creationId="{00000000-0000-0000-0000-000000000000}"/>
          </ac:spMkLst>
        </pc:spChg>
      </pc:sldChg>
      <pc:sldChg chg="add ord">
        <pc:chgData name="Vladimir Kukharenko" userId="" providerId="" clId="Web-{2CE2D9FE-9100-4410-9E23-99A419FC5FC9}" dt="2022-06-22T11:59:50.106" v="48"/>
        <pc:sldMkLst>
          <pc:docMk/>
          <pc:sldMk cId="2851271502" sldId="322"/>
        </pc:sldMkLst>
      </pc:sldChg>
      <pc:sldMasterChg chg="add addSldLayout">
        <pc:chgData name="Vladimir Kukharenko" userId="" providerId="" clId="Web-{2CE2D9FE-9100-4410-9E23-99A419FC5FC9}" dt="2022-06-22T11:57:45.649" v="43"/>
        <pc:sldMasterMkLst>
          <pc:docMk/>
          <pc:sldMasterMk cId="0" sldId="2147483648"/>
        </pc:sldMasterMkLst>
        <pc:sldLayoutChg chg="add">
          <pc:chgData name="Vladimir Kukharenko" userId="" providerId="" clId="Web-{2CE2D9FE-9100-4410-9E23-99A419FC5FC9}" dt="2022-06-22T11:57:45.649" v="43"/>
          <pc:sldLayoutMkLst>
            <pc:docMk/>
            <pc:sldMasterMk cId="0" sldId="2147483648"/>
            <pc:sldLayoutMk cId="0" sldId="2147483649"/>
          </pc:sldLayoutMkLst>
        </pc:sldLayoutChg>
        <pc:sldLayoutChg chg="add">
          <pc:chgData name="Vladimir Kukharenko" userId="" providerId="" clId="Web-{2CE2D9FE-9100-4410-9E23-99A419FC5FC9}" dt="2022-06-22T11:57:45.649" v="43"/>
          <pc:sldLayoutMkLst>
            <pc:docMk/>
            <pc:sldMasterMk cId="0" sldId="2147483648"/>
            <pc:sldLayoutMk cId="0" sldId="2147483650"/>
          </pc:sldLayoutMkLst>
        </pc:sldLayoutChg>
        <pc:sldLayoutChg chg="add">
          <pc:chgData name="Vladimir Kukharenko" userId="" providerId="" clId="Web-{2CE2D9FE-9100-4410-9E23-99A419FC5FC9}" dt="2022-06-22T11:57:45.649" v="43"/>
          <pc:sldLayoutMkLst>
            <pc:docMk/>
            <pc:sldMasterMk cId="0" sldId="2147483648"/>
            <pc:sldLayoutMk cId="0" sldId="2147483651"/>
          </pc:sldLayoutMkLst>
        </pc:sldLayoutChg>
        <pc:sldLayoutChg chg="add">
          <pc:chgData name="Vladimir Kukharenko" userId="" providerId="" clId="Web-{2CE2D9FE-9100-4410-9E23-99A419FC5FC9}" dt="2022-06-22T11:57:45.649" v="43"/>
          <pc:sldLayoutMkLst>
            <pc:docMk/>
            <pc:sldMasterMk cId="0" sldId="2147483648"/>
            <pc:sldLayoutMk cId="0" sldId="2147483652"/>
          </pc:sldLayoutMkLst>
        </pc:sldLayoutChg>
        <pc:sldLayoutChg chg="add">
          <pc:chgData name="Vladimir Kukharenko" userId="" providerId="" clId="Web-{2CE2D9FE-9100-4410-9E23-99A419FC5FC9}" dt="2022-06-22T11:57:45.649" v="43"/>
          <pc:sldLayoutMkLst>
            <pc:docMk/>
            <pc:sldMasterMk cId="0" sldId="2147483648"/>
            <pc:sldLayoutMk cId="0" sldId="2147483653"/>
          </pc:sldLayoutMkLst>
        </pc:sldLayoutChg>
        <pc:sldLayoutChg chg="add">
          <pc:chgData name="Vladimir Kukharenko" userId="" providerId="" clId="Web-{2CE2D9FE-9100-4410-9E23-99A419FC5FC9}" dt="2022-06-22T11:57:45.649" v="43"/>
          <pc:sldLayoutMkLst>
            <pc:docMk/>
            <pc:sldMasterMk cId="0" sldId="2147483648"/>
            <pc:sldLayoutMk cId="0" sldId="2147483654"/>
          </pc:sldLayoutMkLst>
        </pc:sldLayoutChg>
        <pc:sldLayoutChg chg="add">
          <pc:chgData name="Vladimir Kukharenko" userId="" providerId="" clId="Web-{2CE2D9FE-9100-4410-9E23-99A419FC5FC9}" dt="2022-06-22T11:57:45.649" v="43"/>
          <pc:sldLayoutMkLst>
            <pc:docMk/>
            <pc:sldMasterMk cId="0" sldId="2147483648"/>
            <pc:sldLayoutMk cId="0" sldId="2147483655"/>
          </pc:sldLayoutMkLst>
        </pc:sldLayoutChg>
        <pc:sldLayoutChg chg="add">
          <pc:chgData name="Vladimir Kukharenko" userId="" providerId="" clId="Web-{2CE2D9FE-9100-4410-9E23-99A419FC5FC9}" dt="2022-06-22T11:57:45.649" v="43"/>
          <pc:sldLayoutMkLst>
            <pc:docMk/>
            <pc:sldMasterMk cId="0" sldId="2147483648"/>
            <pc:sldLayoutMk cId="0" sldId="2147483656"/>
          </pc:sldLayoutMkLst>
        </pc:sldLayoutChg>
        <pc:sldLayoutChg chg="add">
          <pc:chgData name="Vladimir Kukharenko" userId="" providerId="" clId="Web-{2CE2D9FE-9100-4410-9E23-99A419FC5FC9}" dt="2022-06-22T11:57:45.649" v="43"/>
          <pc:sldLayoutMkLst>
            <pc:docMk/>
            <pc:sldMasterMk cId="0" sldId="2147483648"/>
            <pc:sldLayoutMk cId="0" sldId="2147483657"/>
          </pc:sldLayoutMkLst>
        </pc:sldLayoutChg>
        <pc:sldLayoutChg chg="add">
          <pc:chgData name="Vladimir Kukharenko" userId="" providerId="" clId="Web-{2CE2D9FE-9100-4410-9E23-99A419FC5FC9}" dt="2022-06-22T11:57:45.649" v="43"/>
          <pc:sldLayoutMkLst>
            <pc:docMk/>
            <pc:sldMasterMk cId="0" sldId="2147483648"/>
            <pc:sldLayoutMk cId="0" sldId="2147483658"/>
          </pc:sldLayoutMkLst>
        </pc:sldLayoutChg>
        <pc:sldLayoutChg chg="add">
          <pc:chgData name="Vladimir Kukharenko" userId="" providerId="" clId="Web-{2CE2D9FE-9100-4410-9E23-99A419FC5FC9}" dt="2022-06-22T11:57:45.649" v="43"/>
          <pc:sldLayoutMkLst>
            <pc:docMk/>
            <pc:sldMasterMk cId="0" sldId="2147483648"/>
            <pc:sldLayoutMk cId="0" sldId="2147483659"/>
          </pc:sldLayoutMkLst>
        </pc:sldLayoutChg>
      </pc:sldMasterChg>
      <pc:sldMasterChg chg="replId modSldLayout">
        <pc:chgData name="Vladimir Kukharenko" userId="" providerId="" clId="Web-{2CE2D9FE-9100-4410-9E23-99A419FC5FC9}" dt="2022-06-22T11:57:45.649" v="43"/>
        <pc:sldMasterMkLst>
          <pc:docMk/>
          <pc:sldMasterMk cId="1274176675" sldId="2147483696"/>
        </pc:sldMasterMkLst>
        <pc:sldLayoutChg chg="replId">
          <pc:chgData name="Vladimir Kukharenko" userId="" providerId="" clId="Web-{2CE2D9FE-9100-4410-9E23-99A419FC5FC9}" dt="2022-06-22T11:57:45.649" v="43"/>
          <pc:sldLayoutMkLst>
            <pc:docMk/>
            <pc:sldMasterMk cId="1274176675" sldId="2147483696"/>
            <pc:sldLayoutMk cId="1606890436" sldId="2147483662"/>
          </pc:sldLayoutMkLst>
        </pc:sldLayoutChg>
        <pc:sldLayoutChg chg="replId">
          <pc:chgData name="Vladimir Kukharenko" userId="" providerId="" clId="Web-{2CE2D9FE-9100-4410-9E23-99A419FC5FC9}" dt="2022-06-22T11:57:45.649" v="43"/>
          <pc:sldLayoutMkLst>
            <pc:docMk/>
            <pc:sldMasterMk cId="1274176675" sldId="2147483696"/>
            <pc:sldLayoutMk cId="4136533533" sldId="2147483663"/>
          </pc:sldLayoutMkLst>
        </pc:sldLayoutChg>
        <pc:sldLayoutChg chg="replId">
          <pc:chgData name="Vladimir Kukharenko" userId="" providerId="" clId="Web-{2CE2D9FE-9100-4410-9E23-99A419FC5FC9}" dt="2022-06-22T11:57:45.649" v="43"/>
          <pc:sldLayoutMkLst>
            <pc:docMk/>
            <pc:sldMasterMk cId="1274176675" sldId="2147483696"/>
            <pc:sldLayoutMk cId="1859130346" sldId="2147483664"/>
          </pc:sldLayoutMkLst>
        </pc:sldLayoutChg>
        <pc:sldLayoutChg chg="replId">
          <pc:chgData name="Vladimir Kukharenko" userId="" providerId="" clId="Web-{2CE2D9FE-9100-4410-9E23-99A419FC5FC9}" dt="2022-06-22T11:57:45.649" v="43"/>
          <pc:sldLayoutMkLst>
            <pc:docMk/>
            <pc:sldMasterMk cId="1274176675" sldId="2147483696"/>
            <pc:sldLayoutMk cId="2412003760" sldId="2147483665"/>
          </pc:sldLayoutMkLst>
        </pc:sldLayoutChg>
        <pc:sldLayoutChg chg="replId">
          <pc:chgData name="Vladimir Kukharenko" userId="" providerId="" clId="Web-{2CE2D9FE-9100-4410-9E23-99A419FC5FC9}" dt="2022-06-22T11:57:45.649" v="43"/>
          <pc:sldLayoutMkLst>
            <pc:docMk/>
            <pc:sldMasterMk cId="1274176675" sldId="2147483696"/>
            <pc:sldLayoutMk cId="2447565712" sldId="2147483666"/>
          </pc:sldLayoutMkLst>
        </pc:sldLayoutChg>
        <pc:sldLayoutChg chg="replId">
          <pc:chgData name="Vladimir Kukharenko" userId="" providerId="" clId="Web-{2CE2D9FE-9100-4410-9E23-99A419FC5FC9}" dt="2022-06-22T11:57:45.649" v="43"/>
          <pc:sldLayoutMkLst>
            <pc:docMk/>
            <pc:sldMasterMk cId="1274176675" sldId="2147483696"/>
            <pc:sldLayoutMk cId="4063133224" sldId="2147483667"/>
          </pc:sldLayoutMkLst>
        </pc:sldLayoutChg>
        <pc:sldLayoutChg chg="replId">
          <pc:chgData name="Vladimir Kukharenko" userId="" providerId="" clId="Web-{2CE2D9FE-9100-4410-9E23-99A419FC5FC9}" dt="2022-06-22T11:57:45.649" v="43"/>
          <pc:sldLayoutMkLst>
            <pc:docMk/>
            <pc:sldMasterMk cId="1274176675" sldId="2147483696"/>
            <pc:sldLayoutMk cId="607828250" sldId="2147483668"/>
          </pc:sldLayoutMkLst>
        </pc:sldLayoutChg>
        <pc:sldLayoutChg chg="replId">
          <pc:chgData name="Vladimir Kukharenko" userId="" providerId="" clId="Web-{2CE2D9FE-9100-4410-9E23-99A419FC5FC9}" dt="2022-06-22T11:57:45.649" v="43"/>
          <pc:sldLayoutMkLst>
            <pc:docMk/>
            <pc:sldMasterMk cId="1274176675" sldId="2147483696"/>
            <pc:sldLayoutMk cId="3003620110" sldId="2147483669"/>
          </pc:sldLayoutMkLst>
        </pc:sldLayoutChg>
        <pc:sldLayoutChg chg="replId">
          <pc:chgData name="Vladimir Kukharenko" userId="" providerId="" clId="Web-{2CE2D9FE-9100-4410-9E23-99A419FC5FC9}" dt="2022-06-22T11:57:45.649" v="43"/>
          <pc:sldLayoutMkLst>
            <pc:docMk/>
            <pc:sldMasterMk cId="1274176675" sldId="2147483696"/>
            <pc:sldLayoutMk cId="2403644813" sldId="2147483670"/>
          </pc:sldLayoutMkLst>
        </pc:sldLayoutChg>
        <pc:sldLayoutChg chg="replId">
          <pc:chgData name="Vladimir Kukharenko" userId="" providerId="" clId="Web-{2CE2D9FE-9100-4410-9E23-99A419FC5FC9}" dt="2022-06-22T11:57:45.649" v="43"/>
          <pc:sldLayoutMkLst>
            <pc:docMk/>
            <pc:sldMasterMk cId="1274176675" sldId="2147483696"/>
            <pc:sldLayoutMk cId="1387144279" sldId="2147483671"/>
          </pc:sldLayoutMkLst>
        </pc:sldLayoutChg>
        <pc:sldLayoutChg chg="replId">
          <pc:chgData name="Vladimir Kukharenko" userId="" providerId="" clId="Web-{2CE2D9FE-9100-4410-9E23-99A419FC5FC9}" dt="2022-06-22T11:57:45.649" v="43"/>
          <pc:sldLayoutMkLst>
            <pc:docMk/>
            <pc:sldMasterMk cId="1274176675" sldId="2147483696"/>
            <pc:sldLayoutMk cId="4217158718" sldId="2147483697"/>
          </pc:sldLayoutMkLst>
        </pc:sldLayoutChg>
      </pc:sldMasterChg>
    </pc:docChg>
  </pc:docChgLst>
  <pc:docChgLst>
    <pc:chgData name="Vladimir Kukharenko" userId="PvnzULeBBGpgkZwGMq/eLXBpSoy1zcIwT8wSXcAhVQg=" providerId="None" clId="Web-{4106F374-177D-477B-9B20-4DD3031FB15A}"/>
    <pc:docChg chg="addSld delSld modSld sldOrd">
      <pc:chgData name="Vladimir Kukharenko" userId="PvnzULeBBGpgkZwGMq/eLXBpSoy1zcIwT8wSXcAhVQg=" providerId="None" clId="Web-{4106F374-177D-477B-9B20-4DD3031FB15A}" dt="2022-06-19T13:52:22.213" v="239"/>
      <pc:docMkLst>
        <pc:docMk/>
      </pc:docMkLst>
      <pc:sldChg chg="modSp ord">
        <pc:chgData name="Vladimir Kukharenko" userId="PvnzULeBBGpgkZwGMq/eLXBpSoy1zcIwT8wSXcAhVQg=" providerId="None" clId="Web-{4106F374-177D-477B-9B20-4DD3031FB15A}" dt="2022-06-19T13:52:22.213" v="239"/>
        <pc:sldMkLst>
          <pc:docMk/>
          <pc:sldMk cId="2576588029" sldId="275"/>
        </pc:sldMkLst>
        <pc:spChg chg="mod">
          <ac:chgData name="Vladimir Kukharenko" userId="PvnzULeBBGpgkZwGMq/eLXBpSoy1zcIwT8wSXcAhVQg=" providerId="None" clId="Web-{4106F374-177D-477B-9B20-4DD3031FB15A}" dt="2022-06-19T13:50:15.414" v="236" actId="20577"/>
          <ac:spMkLst>
            <pc:docMk/>
            <pc:sldMk cId="2576588029" sldId="275"/>
            <ac:spMk id="24579" creationId="{9DC8544F-7C24-4B9F-B835-E0128289AFD8}"/>
          </ac:spMkLst>
        </pc:spChg>
      </pc:sldChg>
      <pc:sldChg chg="ord">
        <pc:chgData name="Vladimir Kukharenko" userId="PvnzULeBBGpgkZwGMq/eLXBpSoy1zcIwT8wSXcAhVQg=" providerId="None" clId="Web-{4106F374-177D-477B-9B20-4DD3031FB15A}" dt="2022-06-19T13:52:22.213" v="238"/>
        <pc:sldMkLst>
          <pc:docMk/>
          <pc:sldMk cId="4258092417" sldId="296"/>
        </pc:sldMkLst>
      </pc:sldChg>
      <pc:sldChg chg="del">
        <pc:chgData name="Vladimir Kukharenko" userId="PvnzULeBBGpgkZwGMq/eLXBpSoy1zcIwT8wSXcAhVQg=" providerId="None" clId="Web-{4106F374-177D-477B-9B20-4DD3031FB15A}" dt="2022-06-19T13:50:22.882" v="237"/>
        <pc:sldMkLst>
          <pc:docMk/>
          <pc:sldMk cId="3219211535" sldId="298"/>
        </pc:sldMkLst>
      </pc:sldChg>
      <pc:sldChg chg="modSp">
        <pc:chgData name="Vladimir Kukharenko" userId="PvnzULeBBGpgkZwGMq/eLXBpSoy1zcIwT8wSXcAhVQg=" providerId="None" clId="Web-{4106F374-177D-477B-9B20-4DD3031FB15A}" dt="2022-06-19T13:45:15.298" v="204" actId="20577"/>
        <pc:sldMkLst>
          <pc:docMk/>
          <pc:sldMk cId="4151837890" sldId="314"/>
        </pc:sldMkLst>
        <pc:spChg chg="mod">
          <ac:chgData name="Vladimir Kukharenko" userId="PvnzULeBBGpgkZwGMq/eLXBpSoy1zcIwT8wSXcAhVQg=" providerId="None" clId="Web-{4106F374-177D-477B-9B20-4DD3031FB15A}" dt="2022-06-19T13:45:15.298" v="204" actId="20577"/>
          <ac:spMkLst>
            <pc:docMk/>
            <pc:sldMk cId="4151837890" sldId="314"/>
            <ac:spMk id="2" creationId="{96270185-B9E8-88D1-1FA4-62F8D170CA9A}"/>
          </ac:spMkLst>
        </pc:spChg>
        <pc:spChg chg="mod">
          <ac:chgData name="Vladimir Kukharenko" userId="PvnzULeBBGpgkZwGMq/eLXBpSoy1zcIwT8wSXcAhVQg=" providerId="None" clId="Web-{4106F374-177D-477B-9B20-4DD3031FB15A}" dt="2022-06-19T13:44:59.954" v="202" actId="20577"/>
          <ac:spMkLst>
            <pc:docMk/>
            <pc:sldMk cId="4151837890" sldId="314"/>
            <ac:spMk id="3" creationId="{E5356C86-41D8-7A4D-DD6D-3E5421DB0AA8}"/>
          </ac:spMkLst>
        </pc:spChg>
      </pc:sldChg>
      <pc:sldChg chg="modSp new">
        <pc:chgData name="Vladimir Kukharenko" userId="PvnzULeBBGpgkZwGMq/eLXBpSoy1zcIwT8wSXcAhVQg=" providerId="None" clId="Web-{4106F374-177D-477B-9B20-4DD3031FB15A}" dt="2022-06-19T13:47:18.722" v="234" actId="20577"/>
        <pc:sldMkLst>
          <pc:docMk/>
          <pc:sldMk cId="460275473" sldId="315"/>
        </pc:sldMkLst>
        <pc:spChg chg="mod">
          <ac:chgData name="Vladimir Kukharenko" userId="PvnzULeBBGpgkZwGMq/eLXBpSoy1zcIwT8wSXcAhVQg=" providerId="None" clId="Web-{4106F374-177D-477B-9B20-4DD3031FB15A}" dt="2022-06-19T13:47:18.722" v="234" actId="20577"/>
          <ac:spMkLst>
            <pc:docMk/>
            <pc:sldMk cId="460275473" sldId="315"/>
            <ac:spMk id="2" creationId="{5DE24B02-E4AA-EE4E-9715-FEACBEDCB71D}"/>
          </ac:spMkLst>
        </pc:spChg>
        <pc:spChg chg="mod">
          <ac:chgData name="Vladimir Kukharenko" userId="PvnzULeBBGpgkZwGMq/eLXBpSoy1zcIwT8wSXcAhVQg=" providerId="None" clId="Web-{4106F374-177D-477B-9B20-4DD3031FB15A}" dt="2022-06-19T13:46:56.675" v="232" actId="20577"/>
          <ac:spMkLst>
            <pc:docMk/>
            <pc:sldMk cId="460275473" sldId="315"/>
            <ac:spMk id="3" creationId="{ECCBC5A5-09DD-9F3B-46C6-E19202C7F76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02D47-4D31-4F5E-B404-3874C000437D}" type="datetimeFigureOut">
              <a:rPr lang="uk-UA" smtClean="0"/>
              <a:t>04.11.2022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60F31-3684-4607-B37A-3AF5AF7DB7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2888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359B-88DE-4BE5-8D15-51B4A39B1381}" type="datetimeFigureOut">
              <a:rPr lang="uk-UA" smtClean="0"/>
              <a:t>04.11.2022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96F8D-49F4-417F-82E2-F34293FF86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7158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359B-88DE-4BE5-8D15-51B4A39B1381}" type="datetimeFigureOut">
              <a:rPr lang="uk-UA" smtClean="0"/>
              <a:t>04.11.2022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96F8D-49F4-417F-82E2-F34293FF86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3644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359B-88DE-4BE5-8D15-51B4A39B1381}" type="datetimeFigureOut">
              <a:rPr lang="uk-UA" smtClean="0"/>
              <a:t>04.11.2022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96F8D-49F4-417F-82E2-F34293FF86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7144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9E74-8AFE-41C2-A599-EF17AEF1F911}" type="datetimeFigureOut">
              <a:rPr lang="ru-RU" smtClean="0"/>
              <a:pPr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5E96-B16A-48C8-A733-269101FFB3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954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9E74-8AFE-41C2-A599-EF17AEF1F911}" type="datetimeFigureOut">
              <a:rPr lang="ru-RU" smtClean="0"/>
              <a:pPr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5E96-B16A-48C8-A733-269101FFB3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425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9E74-8AFE-41C2-A599-EF17AEF1F911}" type="datetimeFigureOut">
              <a:rPr lang="ru-RU" smtClean="0"/>
              <a:pPr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5E96-B16A-48C8-A733-269101FFB3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735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9E74-8AFE-41C2-A599-EF17AEF1F911}" type="datetimeFigureOut">
              <a:rPr lang="ru-RU" smtClean="0"/>
              <a:pPr/>
              <a:t>04.11.2022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5E96-B16A-48C8-A733-269101FFB3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807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9E74-8AFE-41C2-A599-EF17AEF1F911}" type="datetimeFigureOut">
              <a:rPr lang="ru-RU" smtClean="0"/>
              <a:pPr/>
              <a:t>04.11.2022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5E96-B16A-48C8-A733-269101FFB3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49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9E74-8AFE-41C2-A599-EF17AEF1F911}" type="datetimeFigureOut">
              <a:rPr lang="ru-RU" smtClean="0"/>
              <a:pPr/>
              <a:t>04.11.2022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5E96-B16A-48C8-A733-269101FFB3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792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9E74-8AFE-41C2-A599-EF17AEF1F911}" type="datetimeFigureOut">
              <a:rPr lang="ru-RU" smtClean="0"/>
              <a:pPr/>
              <a:t>04.11.2022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5E96-B16A-48C8-A733-269101FFB3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183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9E74-8AFE-41C2-A599-EF17AEF1F911}" type="datetimeFigureOut">
              <a:rPr lang="ru-RU" smtClean="0"/>
              <a:pPr/>
              <a:t>04.11.2022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5E96-B16A-48C8-A733-269101FFB3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75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359B-88DE-4BE5-8D15-51B4A39B1381}" type="datetimeFigureOut">
              <a:rPr lang="uk-UA" smtClean="0"/>
              <a:t>04.11.2022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96F8D-49F4-417F-82E2-F34293FF86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68904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9E74-8AFE-41C2-A599-EF17AEF1F911}" type="datetimeFigureOut">
              <a:rPr lang="ru-RU" smtClean="0"/>
              <a:pPr/>
              <a:t>04.11.2022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5E96-B16A-48C8-A733-269101FFB3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9097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9E74-8AFE-41C2-A599-EF17AEF1F911}" type="datetimeFigureOut">
              <a:rPr lang="ru-RU" smtClean="0"/>
              <a:pPr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5E96-B16A-48C8-A733-269101FFB3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0268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9E74-8AFE-41C2-A599-EF17AEF1F911}" type="datetimeFigureOut">
              <a:rPr lang="ru-RU" smtClean="0"/>
              <a:pPr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5E96-B16A-48C8-A733-269101FFB3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2269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8AD4D8A-266C-4B83-AA4D-2C1B4139B859}" type="datetimeFigureOut">
              <a:rPr lang="en-US"/>
              <a:pPr>
                <a:defRPr/>
              </a:pPr>
              <a:t>11/4/2022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BA88FE9-6879-4414-96E3-939116F89528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055529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lIns="91425" tIns="91425" rIns="91425" bIns="91425" anchor="t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lIns="91425" tIns="91425" rIns="91425" bIns="91425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" name="Shape 19"/>
          <p:cNvSpPr txBox="1">
            <a:spLocks noGrp="1"/>
          </p:cNvSpPr>
          <p:nvPr>
            <p:ph type="sldNum" idx="10"/>
          </p:nvPr>
        </p:nvSpPr>
        <p:spPr>
          <a:xfrm>
            <a:off x="8472488" y="6218238"/>
            <a:ext cx="549275" cy="523875"/>
          </a:xfrm>
        </p:spPr>
        <p:txBody>
          <a:bodyPr spcFirstLastPara="1" wrap="square" lIns="91425" tIns="91425" rIns="91425" bIns="91425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>
              <a:defRPr/>
            </a:pPr>
            <a:fld id="{55F31606-0E20-4E08-A302-CBB17FDD49BB}" type="slidenum">
              <a:rPr lang="ru"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359B-88DE-4BE5-8D15-51B4A39B1381}" type="datetimeFigureOut">
              <a:rPr lang="uk-UA" smtClean="0"/>
              <a:t>04.11.2022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96F8D-49F4-417F-82E2-F34293FF86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653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359B-88DE-4BE5-8D15-51B4A39B1381}" type="datetimeFigureOut">
              <a:rPr lang="uk-UA" smtClean="0"/>
              <a:t>04.11.2022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96F8D-49F4-417F-82E2-F34293FF86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913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359B-88DE-4BE5-8D15-51B4A39B1381}" type="datetimeFigureOut">
              <a:rPr lang="uk-UA" smtClean="0"/>
              <a:t>04.11.2022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96F8D-49F4-417F-82E2-F34293FF86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2003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359B-88DE-4BE5-8D15-51B4A39B1381}" type="datetimeFigureOut">
              <a:rPr lang="uk-UA" smtClean="0"/>
              <a:t>04.11.2022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96F8D-49F4-417F-82E2-F34293FF86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756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359B-88DE-4BE5-8D15-51B4A39B1381}" type="datetimeFigureOut">
              <a:rPr lang="uk-UA" smtClean="0"/>
              <a:t>04.11.2022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96F8D-49F4-417F-82E2-F34293FF86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3133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359B-88DE-4BE5-8D15-51B4A39B1381}" type="datetimeFigureOut">
              <a:rPr lang="uk-UA" smtClean="0"/>
              <a:t>04.11.2022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96F8D-49F4-417F-82E2-F34293FF86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7828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359B-88DE-4BE5-8D15-51B4A39B1381}" type="datetimeFigureOut">
              <a:rPr lang="uk-UA" smtClean="0"/>
              <a:t>04.11.2022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96F8D-49F4-417F-82E2-F34293FF86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362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E359B-88DE-4BE5-8D15-51B4A39B1381}" type="datetimeFigureOut">
              <a:rPr lang="uk-UA" smtClean="0"/>
              <a:t>04.11.2022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96F8D-49F4-417F-82E2-F34293FF86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4176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C9E74-8AFE-41C2-A599-EF17AEF1F911}" type="datetimeFigureOut">
              <a:rPr lang="ru-RU" smtClean="0"/>
              <a:pPr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E5E96-B16A-48C8-A733-269101FFB3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56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kukharenkovn@gmail.com" TargetMode="External"/><Relationship Id="rId2" Type="http://schemas.openxmlformats.org/officeDocument/2006/relationships/hyperlink" Target="http://dl.khadi.kharkov.ua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oodle.com.ua/lms" TargetMode="External"/><Relationship Id="rId4" Type="http://schemas.openxmlformats.org/officeDocument/2006/relationships/hyperlink" Target="http://kvn-e-learning.blogspot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err="1"/>
              <a:t>Проєктування</a:t>
            </a:r>
            <a:r>
              <a:rPr lang="uk-UA" b="1" dirty="0"/>
              <a:t> дистанційного курсу та навчальний план у</a:t>
            </a:r>
            <a:r>
              <a:rPr lang="ru-RU" b="1" dirty="0"/>
              <a:t> </a:t>
            </a:r>
            <a:r>
              <a:rPr lang="en-US" b="1" dirty="0"/>
              <a:t>MOODLE</a:t>
            </a:r>
            <a:r>
              <a:rPr lang="ru-RU" b="1" dirty="0"/>
              <a:t> 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>
                <a:solidFill>
                  <a:schemeClr val="tx1"/>
                </a:solidFill>
              </a:rPr>
              <a:t>Кухаренко В.М.,  ХНАДУ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Київ, 2022</a:t>
            </a:r>
            <a:endParaRPr lang="uk-UA" dirty="0">
              <a:solidFill>
                <a:schemeClr val="tx1"/>
              </a:solidFill>
              <a:cs typeface="Calibri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33471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24B02-E4AA-EE4E-9715-FEACBEDCB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85750" indent="-285750" algn="l">
              <a:spcBef>
                <a:spcPct val="20000"/>
              </a:spcBef>
              <a:buFont typeface="Arial"/>
              <a:buChar char="•"/>
            </a:pPr>
            <a:r>
              <a:rPr lang="uk-UA" dirty="0">
                <a:ea typeface="+mj-lt"/>
                <a:cs typeface="+mj-lt"/>
              </a:rPr>
              <a:t>Створення навчального плану у</a:t>
            </a:r>
            <a:r>
              <a:rPr lang="en-US" dirty="0">
                <a:ea typeface="+mj-lt"/>
                <a:cs typeface="+mj-lt"/>
              </a:rPr>
              <a:t> Moodle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BC5A5-09DD-9F3B-46C6-E19202C7F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Фреймворк компетентностей</a:t>
            </a:r>
            <a:endParaRPr lang="uk-UA" dirty="0">
              <a:cs typeface="Calibri"/>
            </a:endParaRPr>
          </a:p>
          <a:p>
            <a:pPr lvl="1"/>
            <a:r>
              <a:rPr lang="uk-UA" dirty="0">
                <a:cs typeface="Calibri"/>
              </a:rPr>
              <a:t>Аналіз освітнього стандарту</a:t>
            </a:r>
          </a:p>
          <a:p>
            <a:pPr lvl="1"/>
            <a:r>
              <a:rPr lang="uk-UA" dirty="0">
                <a:cs typeface="Calibri"/>
              </a:rPr>
              <a:t>Визначення показників </a:t>
            </a:r>
            <a:r>
              <a:rPr lang="uk-UA" dirty="0" err="1">
                <a:cs typeface="Calibri"/>
              </a:rPr>
              <a:t>компетентностей</a:t>
            </a:r>
          </a:p>
          <a:p>
            <a:r>
              <a:rPr lang="uk-UA" dirty="0"/>
              <a:t>Навчальний план у </a:t>
            </a:r>
            <a:r>
              <a:rPr lang="uk-UA" dirty="0" err="1"/>
              <a:t>Moodle</a:t>
            </a:r>
            <a:endParaRPr lang="uk-UA" dirty="0" err="1">
              <a:cs typeface="Calibri"/>
            </a:endParaRPr>
          </a:p>
          <a:p>
            <a:pPr lvl="1"/>
            <a:r>
              <a:rPr lang="uk-UA" dirty="0">
                <a:cs typeface="Calibri"/>
              </a:rPr>
              <a:t>Формування фреймворку </a:t>
            </a:r>
            <a:r>
              <a:rPr lang="uk-UA" dirty="0" err="1">
                <a:cs typeface="Calibri"/>
              </a:rPr>
              <a:t>компетентностей</a:t>
            </a:r>
          </a:p>
          <a:p>
            <a:pPr lvl="1"/>
            <a:r>
              <a:rPr lang="uk-UA" dirty="0">
                <a:cs typeface="Calibri"/>
              </a:rPr>
              <a:t>Формування навчального плану</a:t>
            </a:r>
          </a:p>
          <a:p>
            <a:r>
              <a:rPr lang="uk-UA" dirty="0">
                <a:cs typeface="Calibri"/>
              </a:rPr>
              <a:t>Досвід роботи з </a:t>
            </a:r>
            <a:r>
              <a:rPr lang="uk-UA" dirty="0" err="1">
                <a:cs typeface="Calibri"/>
              </a:rPr>
              <a:t>компетентностями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5584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Формування репозиторію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499530"/>
              </p:ext>
            </p:extLst>
          </p:nvPr>
        </p:nvGraphicFramePr>
        <p:xfrm>
          <a:off x="539552" y="1268760"/>
          <a:ext cx="8219256" cy="5280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84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380">
                <a:tc>
                  <a:txBody>
                    <a:bodyPr/>
                    <a:lstStyle/>
                    <a:p>
                      <a:r>
                        <a:rPr lang="uk-UA" dirty="0"/>
                        <a:t>шифр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0662">
                <a:tc>
                  <a:txBody>
                    <a:bodyPr/>
                    <a:lstStyle/>
                    <a:p>
                      <a:r>
                        <a:rPr lang="uk-UA" sz="2400" dirty="0"/>
                        <a:t>01.00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ФК 1. Здатність продемонструвати всебічні знання в галузі енергетичного машинобудування та перспективи її розвитку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0861">
                <a:tc>
                  <a:txBody>
                    <a:bodyPr/>
                    <a:lstStyle/>
                    <a:p>
                      <a:r>
                        <a:rPr lang="uk-UA" sz="2400" dirty="0"/>
                        <a:t>01.01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РН 3. Здатність критично осмислювати проблеми енергетичного машинобудування, у тому числі на межі з іншими галузями, зокрема з інженерними науками, 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1258">
                <a:tc>
                  <a:txBody>
                    <a:bodyPr/>
                    <a:lstStyle/>
                    <a:p>
                      <a:r>
                        <a:rPr lang="uk-UA" sz="2400" dirty="0"/>
                        <a:t>01.02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/>
                        <a:t>РН</a:t>
                      </a:r>
                      <a:r>
                        <a:rPr lang="uk-UA" sz="2400" baseline="0" dirty="0"/>
                        <a:t> 6</a:t>
                      </a:r>
                      <a:r>
                        <a:rPr lang="uk-UA" sz="2400" dirty="0"/>
                        <a:t>.  Здатність приймати рішення з інженерних питань енергетичного машинобудування у складних і непередбачуваних умовах, у тому числі із застосуванням прогнозування та сучасних засобів підтримки прийняття рішень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714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>
            <a:extLst>
              <a:ext uri="{FF2B5EF4-FFF2-40B4-BE49-F238E27FC236}">
                <a16:creationId xmlns:a16="http://schemas.microsoft.com/office/drawing/2014/main" id="{F9B16E7B-C975-4765-8D77-5F1A094C2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/>
              <a:t>Показники компетентності 5 для дисципліни «Проектування»</a:t>
            </a:r>
            <a:endParaRPr lang="ru-RU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DCE8D4F-09FB-45AF-8E1F-4C7ABB0625A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27563"/>
        </p:xfrm>
        <a:graphic>
          <a:graphicData uri="http://schemas.openxmlformats.org/drawingml/2006/table">
            <a:tbl>
              <a:tblPr/>
              <a:tblGrid>
                <a:gridCol w="346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2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Компетентність  5</a:t>
                      </a:r>
                      <a:endParaRPr kumimoji="0" lang="ru-RU" sz="2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Показники</a:t>
                      </a:r>
                      <a:endParaRPr kumimoji="0" lang="ru-RU" sz="2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73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Здатність застосовувати свої знання і розуміння для визначення, формулювання і вирішення складних інженерних завдань з використанням спеціальних і загальновживаних методів.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uk-UA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Проектувати технологічну схему холодильної системи за наданим технічним завданням.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uk-UA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 базі балансних рівнянь визначити інтегральні характеристики холодильної системи.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uk-UA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Проектувати систему управління і контролю технологічної схем холодильної системи.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474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08575" y="477838"/>
            <a:ext cx="3130550" cy="695325"/>
          </a:xfrm>
        </p:spPr>
        <p:txBody>
          <a:bodyPr tIns="12700" rtlCol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pc="-5" dirty="0"/>
              <a:t>Компетенції</a:t>
            </a:r>
          </a:p>
        </p:txBody>
      </p:sp>
      <p:sp>
        <p:nvSpPr>
          <p:cNvPr id="26627" name="object 3"/>
          <p:cNvSpPr>
            <a:spLocks noChangeArrowheads="1"/>
          </p:cNvSpPr>
          <p:nvPr/>
        </p:nvSpPr>
        <p:spPr bwMode="auto">
          <a:xfrm>
            <a:off x="393700" y="476250"/>
            <a:ext cx="4073525" cy="22320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28" name="object 4"/>
          <p:cNvSpPr>
            <a:spLocks noChangeArrowheads="1"/>
          </p:cNvSpPr>
          <p:nvPr/>
        </p:nvSpPr>
        <p:spPr bwMode="auto">
          <a:xfrm>
            <a:off x="393700" y="2924175"/>
            <a:ext cx="8542338" cy="366712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782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pc="-5" dirty="0"/>
              <a:t>Компетенції </a:t>
            </a:r>
            <a:r>
              <a:rPr lang="uk-UA" dirty="0"/>
              <a:t>у</a:t>
            </a:r>
            <a:r>
              <a:rPr lang="uk-UA" spc="-525" dirty="0"/>
              <a:t> </a:t>
            </a:r>
            <a:r>
              <a:rPr lang="uk-UA" spc="-5" dirty="0"/>
              <a:t>СДН</a:t>
            </a: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412776"/>
            <a:ext cx="9036496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2074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76" y="1196752"/>
            <a:ext cx="8554345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1926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Компетенції шаблону навчального плану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1423988"/>
            <a:ext cx="8934450" cy="5173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0668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Кому призначений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340768"/>
            <a:ext cx="7124803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0797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змішане навчання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5024"/>
            <a:ext cx="9525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27524"/>
            <a:ext cx="8566933" cy="529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267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Компетентності у курсі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776"/>
            <a:ext cx="9277350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5742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Питання до проєктування курсу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Чи є методичні вказівки з проєктування навчального курсу?</a:t>
            </a:r>
          </a:p>
          <a:p>
            <a:r>
              <a:rPr lang="uk-UA" dirty="0"/>
              <a:t>Як визначається практична складова курсу?</a:t>
            </a:r>
          </a:p>
          <a:p>
            <a:r>
              <a:rPr lang="uk-UA" dirty="0"/>
              <a:t>Як формується змістовна складова?</a:t>
            </a:r>
          </a:p>
          <a:p>
            <a:r>
              <a:rPr lang="uk-UA" dirty="0"/>
              <a:t>Як це узгоджується з освітнім стандартом?</a:t>
            </a:r>
          </a:p>
          <a:p>
            <a:r>
              <a:rPr lang="uk-UA" dirty="0"/>
              <a:t>Хто визначає результативність навчання та відповідність освітньому стандарту?</a:t>
            </a:r>
          </a:p>
        </p:txBody>
      </p:sp>
    </p:spTree>
    <p:extLst>
      <p:ext uri="{BB962C8B-B14F-4D97-AF65-F5344CB8AC3E}">
        <p14:creationId xmlns:p14="http://schemas.microsoft.com/office/powerpoint/2010/main" val="33052937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Редагування: "</a:t>
            </a:r>
            <a:r>
              <a:rPr lang="nb-NO" i="1" dirty="0"/>
              <a:t>Завдання</a:t>
            </a:r>
            <a:r>
              <a:rPr lang="nb-NO" dirty="0"/>
              <a:t>" для "</a:t>
            </a:r>
            <a:r>
              <a:rPr lang="nb-NO" i="1" dirty="0"/>
              <a:t>23 September - 29 September</a:t>
            </a:r>
            <a:r>
              <a:rPr lang="nb-NO" dirty="0"/>
              <a:t>"</a:t>
            </a:r>
            <a:endParaRPr lang="uk-UA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798" y="1700808"/>
            <a:ext cx="782432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523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Звіти курсу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574380"/>
            <a:ext cx="4032448" cy="4515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0416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Звіт студента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42" y="1471309"/>
            <a:ext cx="8696325" cy="503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98935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1F7C6-53BD-55EB-CB4C-C0097FCF7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Проблема</a:t>
            </a:r>
            <a:r>
              <a:rPr lang="en-US" dirty="0">
                <a:cs typeface="Calibri Light"/>
              </a:rPr>
              <a:t> - </a:t>
            </a:r>
            <a:r>
              <a:rPr lang="en-US" dirty="0" err="1">
                <a:cs typeface="Calibri Light"/>
              </a:rPr>
              <a:t>показники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D8E05-848C-4CBB-78F2-F6445A5CC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uk-UA">
                <a:cs typeface="Calibri"/>
              </a:rPr>
              <a:t>Показник (мікро кредит) </a:t>
            </a:r>
            <a:r>
              <a:rPr lang="uk-UA" dirty="0">
                <a:cs typeface="Calibri"/>
              </a:rPr>
              <a:t>- це діяльність, яку виконує компетентний студент з конкретної компетентності</a:t>
            </a:r>
          </a:p>
          <a:p>
            <a:pPr marL="0" indent="0">
              <a:buNone/>
            </a:pPr>
            <a:r>
              <a:rPr lang="uk-UA" b="1" dirty="0">
                <a:ea typeface="+mn-lt"/>
                <a:cs typeface="+mn-lt"/>
              </a:rPr>
              <a:t>Це не</a:t>
            </a:r>
          </a:p>
          <a:p>
            <a:r>
              <a:rPr lang="uk-UA" dirty="0">
                <a:ea typeface="+mn-lt"/>
                <a:cs typeface="+mn-lt"/>
              </a:rPr>
              <a:t>демонструвати володіння основними положеннями </a:t>
            </a:r>
            <a:endParaRPr lang="uk-UA" dirty="0">
              <a:cs typeface="Calibri"/>
            </a:endParaRPr>
          </a:p>
          <a:p>
            <a:r>
              <a:rPr lang="uk-UA" dirty="0">
                <a:ea typeface="+mn-lt"/>
                <a:cs typeface="+mn-lt"/>
              </a:rPr>
              <a:t>виявляти здатність до самонавчання </a:t>
            </a:r>
            <a:endParaRPr lang="uk-UA" dirty="0"/>
          </a:p>
          <a:p>
            <a:r>
              <a:rPr lang="uk-UA" dirty="0">
                <a:ea typeface="+mn-lt"/>
                <a:cs typeface="+mn-lt"/>
              </a:rPr>
              <a:t>студент критично мислить </a:t>
            </a:r>
          </a:p>
          <a:p>
            <a:r>
              <a:rPr lang="uk-UA" dirty="0">
                <a:ea typeface="+mn-lt"/>
                <a:cs typeface="+mn-lt"/>
              </a:rPr>
              <a:t>вміє взаємодіяти за допомогою цифрових технологій</a:t>
            </a:r>
          </a:p>
          <a:p>
            <a:r>
              <a:rPr lang="uk-UA" dirty="0">
                <a:ea typeface="+mn-lt"/>
                <a:cs typeface="+mn-lt"/>
              </a:rPr>
              <a:t>володіє навичками аналізу вербальної інформації</a:t>
            </a:r>
            <a:endParaRPr lang="uk-UA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2403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>
            <a:extLst>
              <a:ext uri="{FF2B5EF4-FFF2-40B4-BE49-F238E27FC236}">
                <a16:creationId xmlns:a16="http://schemas.microsoft.com/office/drawing/2014/main" id="{D55711F5-6A26-4D33-8732-3C980BAC3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 dirty="0"/>
              <a:t>Контакти </a:t>
            </a:r>
          </a:p>
        </p:txBody>
      </p:sp>
      <p:sp>
        <p:nvSpPr>
          <p:cNvPr id="30723" name="Содержимое 3">
            <a:extLst>
              <a:ext uri="{FF2B5EF4-FFF2-40B4-BE49-F238E27FC236}">
                <a16:creationId xmlns:a16="http://schemas.microsoft.com/office/drawing/2014/main" id="{52E841CC-A6D9-4D4D-8E15-248D83071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773238"/>
            <a:ext cx="8321675" cy="4278094"/>
          </a:xfrm>
        </p:spPr>
        <p:txBody>
          <a:bodyPr>
            <a:spAutoFit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uk-UA" altLang="x-none" dirty="0"/>
              <a:t>Дистанційні курсі </a:t>
            </a:r>
            <a:r>
              <a:rPr lang="en-US" altLang="x-none" dirty="0">
                <a:hlinkClick r:id="rId2"/>
              </a:rPr>
              <a:t>http://dl.khadi.kharkov.ua</a:t>
            </a:r>
            <a:r>
              <a:rPr lang="ru-RU" altLang="x-none" dirty="0"/>
              <a:t> </a:t>
            </a:r>
            <a:r>
              <a:rPr lang="en-US" altLang="x-none" dirty="0"/>
              <a:t> </a:t>
            </a:r>
            <a:r>
              <a:rPr lang="ru-RU" altLang="x-none" dirty="0"/>
              <a:t> </a:t>
            </a:r>
            <a:r>
              <a:rPr lang="en-US" altLang="x-none" dirty="0"/>
              <a:t>  </a:t>
            </a:r>
            <a:endParaRPr lang="ru-RU" altLang="x-none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uk-UA" altLang="x-none" dirty="0"/>
              <a:t>Електрона пошта </a:t>
            </a:r>
            <a:r>
              <a:rPr lang="en-US" altLang="x-none" dirty="0">
                <a:hlinkClick r:id="rId3"/>
              </a:rPr>
              <a:t>kukharenkovn@gmail.com</a:t>
            </a:r>
            <a:r>
              <a:rPr lang="en-US" altLang="x-none" dirty="0"/>
              <a:t> </a:t>
            </a:r>
            <a:endParaRPr lang="ru-RU" altLang="x-none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ru-RU" altLang="x-none" dirty="0" err="1"/>
              <a:t>Твіттер</a:t>
            </a:r>
            <a:r>
              <a:rPr lang="ru-RU" altLang="x-none" dirty="0"/>
              <a:t>:</a:t>
            </a:r>
            <a:r>
              <a:rPr lang="en-US" altLang="x-none" dirty="0"/>
              <a:t> @</a:t>
            </a:r>
            <a:r>
              <a:rPr lang="en-US" altLang="x-none" dirty="0" err="1"/>
              <a:t>kukharenko</a:t>
            </a:r>
            <a:endParaRPr lang="ru-RU" altLang="x-none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ru-RU" altLang="x-none" dirty="0"/>
              <a:t>Блог:</a:t>
            </a:r>
            <a:r>
              <a:rPr lang="en-US" altLang="x-none" dirty="0"/>
              <a:t> </a:t>
            </a:r>
            <a:r>
              <a:rPr lang="en-US" altLang="x-none" dirty="0">
                <a:hlinkClick r:id="rId4"/>
              </a:rPr>
              <a:t>http://kvn-e-learning.blogspot.com/</a:t>
            </a:r>
            <a:r>
              <a:rPr lang="en-US" altLang="x-none" dirty="0"/>
              <a:t>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x-none" dirty="0">
                <a:hlinkClick r:id="rId5"/>
              </a:rPr>
              <a:t>http://moodle.com.ua/lms</a:t>
            </a:r>
            <a:r>
              <a:rPr lang="en-US" altLang="x-none" dirty="0"/>
              <a:t>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ru-RU" altLang="x-none" dirty="0"/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uk-UA" altLang="x-none" sz="4000" dirty="0"/>
              <a:t>Дякую!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CFBA6D-794C-4B7C-88A6-538A5F00C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458BCA2-DB2F-4803-BA2D-948F5BC5890A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092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id="{0CCCF641-F759-4474-B46E-D801EEB0F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nl-NL">
                <a:solidFill>
                  <a:srgbClr val="000000"/>
                </a:solidFill>
              </a:rPr>
              <a:t>Професійний стандарт </a:t>
            </a:r>
            <a:endParaRPr lang="ru-RU" altLang="nl-NL"/>
          </a:p>
        </p:txBody>
      </p:sp>
      <p:sp>
        <p:nvSpPr>
          <p:cNvPr id="7171" name="Объект 2">
            <a:extLst>
              <a:ext uri="{FF2B5EF4-FFF2-40B4-BE49-F238E27FC236}">
                <a16:creationId xmlns:a16="http://schemas.microsoft.com/office/drawing/2014/main" id="{D1A849B4-E3B7-45DC-A5C8-AB4C36F33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altLang="nl-NL">
                <a:solidFill>
                  <a:srgbClr val="000000"/>
                </a:solidFill>
              </a:rPr>
              <a:t>затверджені в установленому порядку вимоги до </a:t>
            </a:r>
            <a:r>
              <a:rPr lang="uk-UA" altLang="nl-NL" b="1">
                <a:solidFill>
                  <a:srgbClr val="000000"/>
                </a:solidFill>
              </a:rPr>
              <a:t>кваліфікації працівників</a:t>
            </a:r>
            <a:r>
              <a:rPr lang="uk-UA" altLang="nl-NL">
                <a:solidFill>
                  <a:srgbClr val="000000"/>
                </a:solidFill>
              </a:rPr>
              <a:t>, їх компетентності, що визначаються роботодавцями і слугують основою для формування професійних кваліфікацій. (ст. 331 ЗУ «Про професійно-технічну освіту»).</a:t>
            </a:r>
          </a:p>
          <a:p>
            <a:endParaRPr lang="ru-RU" altLang="nl-NL"/>
          </a:p>
        </p:txBody>
      </p:sp>
    </p:spTree>
    <p:extLst>
      <p:ext uri="{BB962C8B-B14F-4D97-AF65-F5344CB8AC3E}">
        <p14:creationId xmlns:p14="http://schemas.microsoft.com/office/powerpoint/2010/main" val="2164608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>
            <a:extLst>
              <a:ext uri="{FF2B5EF4-FFF2-40B4-BE49-F238E27FC236}">
                <a16:creationId xmlns:a16="http://schemas.microsoft.com/office/drawing/2014/main" id="{EA8EE365-1C86-4E9F-9D69-05EC38531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/>
              <a:t>Результати навчання та компетентність</a:t>
            </a: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C779FD50-7234-4F30-A585-52FB39F1B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uk-UA" dirty="0"/>
              <a:t>Результати навчання – це сукупність знань, умінь, навичок, інших </a:t>
            </a:r>
            <a:r>
              <a:rPr lang="uk-UA" dirty="0" err="1"/>
              <a:t>компетентностей</a:t>
            </a:r>
            <a:r>
              <a:rPr lang="uk-UA" dirty="0"/>
              <a:t>, набутих особою у процесі навчання за певною освітньо-професійною, </a:t>
            </a:r>
            <a:r>
              <a:rPr lang="uk-UA" dirty="0" err="1"/>
              <a:t>освітньо-науковою</a:t>
            </a:r>
            <a:r>
              <a:rPr lang="uk-UA" dirty="0"/>
              <a:t> програмою, які можна ідентифікувати, </a:t>
            </a:r>
            <a:r>
              <a:rPr lang="uk-UA" b="1" dirty="0"/>
              <a:t>кількісно оцінити та виміряти</a:t>
            </a:r>
            <a:r>
              <a:rPr lang="uk-UA" dirty="0"/>
              <a:t>. </a:t>
            </a:r>
          </a:p>
          <a:p>
            <a:pPr>
              <a:buFont typeface="Arial" charset="0"/>
              <a:buChar char="•"/>
              <a:defRPr/>
            </a:pPr>
            <a:r>
              <a:rPr lang="uk-UA" dirty="0"/>
              <a:t>Компетентність – це </a:t>
            </a:r>
            <a:r>
              <a:rPr lang="uk-UA" b="1" dirty="0"/>
              <a:t>здатність особи </a:t>
            </a:r>
            <a:r>
              <a:rPr lang="uk-UA" dirty="0"/>
              <a:t>виконувати певний вид діяльності за допомогою здобутих знань, розумінь, умінь, цінностей та інших особистих якостей. </a:t>
            </a:r>
          </a:p>
        </p:txBody>
      </p:sp>
    </p:spTree>
    <p:extLst>
      <p:ext uri="{BB962C8B-B14F-4D97-AF65-F5344CB8AC3E}">
        <p14:creationId xmlns:p14="http://schemas.microsoft.com/office/powerpoint/2010/main" val="91620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71A746-AFB9-461E-914C-5711A43C1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uk-UA" dirty="0"/>
              <a:t>Дуальна  форма  професійної  освіти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47E34F-1B49-4AFF-9438-FA615092B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  <a:defRPr/>
            </a:pPr>
            <a:r>
              <a:rPr lang="uk-UA" sz="3500" dirty="0"/>
              <a:t>виникла  як  продукт  соціального партнерства, яке представляє собою механізм тісної взаємодії держави, освітніх установ і роботодавців з підготовки висококваліфікованого персоналу відповідно до потреб ринку праці </a:t>
            </a:r>
          </a:p>
          <a:p>
            <a:pPr>
              <a:buFont typeface="Arial" charset="0"/>
              <a:buChar char="•"/>
              <a:defRPr/>
            </a:pPr>
            <a:endParaRPr lang="ru-RU" sz="3000" dirty="0"/>
          </a:p>
          <a:p>
            <a:pPr>
              <a:buFont typeface="Arial" charset="0"/>
              <a:buChar char="•"/>
              <a:defRPr/>
            </a:pPr>
            <a:r>
              <a:rPr lang="uk-UA" sz="3000" dirty="0"/>
              <a:t>Концепція підготовки фахівців за дуальною формою здобуття освіти в Україні : схвалено колегією </a:t>
            </a:r>
            <a:r>
              <a:rPr lang="uk-UA" sz="3000" dirty="0" err="1"/>
              <a:t>М-ва</a:t>
            </a:r>
            <a:r>
              <a:rPr lang="uk-UA" sz="3000" dirty="0"/>
              <a:t> освіти і науки України від 26 січня 2018 р. </a:t>
            </a:r>
          </a:p>
          <a:p>
            <a:pPr marL="0" indent="0">
              <a:buFont typeface="Arial" charset="0"/>
              <a:buNone/>
              <a:defRPr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08519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able&#10;&#10;Description automatically generated">
            <a:extLst>
              <a:ext uri="{FF2B5EF4-FFF2-40B4-BE49-F238E27FC236}">
                <a16:creationId xmlns:a16="http://schemas.microsoft.com/office/drawing/2014/main" id="{7C7AA1C2-ED41-95BA-614E-84B18B9ADF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706" y="473923"/>
            <a:ext cx="8380707" cy="604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983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30" y="0"/>
            <a:ext cx="8911988" cy="6816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4202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0" y="94784"/>
            <a:ext cx="9059540" cy="666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431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altLang="uk-UA" dirty="0"/>
              <a:t>Репозитарій компетентностей. Історія </a:t>
            </a:r>
            <a:endParaRPr lang="ru-RU" altLang="uk-UA" dirty="0"/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179388" y="1916831"/>
            <a:ext cx="8785100" cy="4209331"/>
          </a:xfrm>
        </p:spPr>
        <p:txBody>
          <a:bodyPr>
            <a:normAutofit/>
          </a:bodyPr>
          <a:lstStyle/>
          <a:p>
            <a:r>
              <a:rPr lang="uk-UA" altLang="uk-UA" dirty="0"/>
              <a:t>2011 р </a:t>
            </a:r>
            <a:r>
              <a:rPr lang="en-US" altLang="uk-UA" dirty="0"/>
              <a:t>– </a:t>
            </a:r>
            <a:r>
              <a:rPr lang="uk-UA" altLang="uk-UA" dirty="0"/>
              <a:t>поява в </a:t>
            </a:r>
            <a:r>
              <a:rPr lang="en-US" altLang="uk-UA" dirty="0"/>
              <a:t>Moodle </a:t>
            </a:r>
            <a:r>
              <a:rPr lang="uk-UA" altLang="uk-UA" dirty="0"/>
              <a:t>плагіна «Репозиторій компетентностей», створеного Ж. Фрюіте  для потреб загальнонаціональної сертифікації </a:t>
            </a:r>
            <a:br>
              <a:rPr lang="uk-UA" altLang="uk-UA" dirty="0"/>
            </a:br>
            <a:r>
              <a:rPr lang="uk-UA" altLang="uk-UA" dirty="0"/>
              <a:t>ІКТ-компетентностей студентів С2і (Франція).</a:t>
            </a:r>
            <a:br>
              <a:rPr lang="uk-UA" altLang="uk-UA" dirty="0"/>
            </a:br>
            <a:endParaRPr lang="uk-UA" altLang="uk-UA" dirty="0"/>
          </a:p>
          <a:p>
            <a:r>
              <a:rPr lang="uk-UA" altLang="uk-UA" b="1" dirty="0"/>
              <a:t>2016 р. – поява засобів роботи з компетентностями в ядрі </a:t>
            </a:r>
            <a:r>
              <a:rPr lang="en-US" altLang="uk-UA" b="1" dirty="0"/>
              <a:t>Moodle 3.</a:t>
            </a:r>
            <a:r>
              <a:rPr lang="uk-UA" altLang="uk-UA" b="1" dirty="0"/>
              <a:t>1.</a:t>
            </a:r>
            <a:endParaRPr lang="ru-RU" altLang="uk-UA" b="1" dirty="0"/>
          </a:p>
        </p:txBody>
      </p:sp>
    </p:spTree>
    <p:extLst>
      <p:ext uri="{BB962C8B-B14F-4D97-AF65-F5344CB8AC3E}">
        <p14:creationId xmlns:p14="http://schemas.microsoft.com/office/powerpoint/2010/main" val="3640450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</TotalTime>
  <Words>447</Words>
  <Application>Microsoft Office PowerPoint</Application>
  <PresentationFormat>On-screen Show (4:3)</PresentationFormat>
  <Paragraphs>72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Тема Office</vt:lpstr>
      <vt:lpstr>Проєктування дистанційного курсу та навчальний план у MOODLE </vt:lpstr>
      <vt:lpstr>Питання до проєктування курсу</vt:lpstr>
      <vt:lpstr>Професійний стандарт </vt:lpstr>
      <vt:lpstr>Результати навчання та компетентність</vt:lpstr>
      <vt:lpstr>Дуальна  форма  професійної  освіти </vt:lpstr>
      <vt:lpstr>PowerPoint Presentation</vt:lpstr>
      <vt:lpstr>PowerPoint Presentation</vt:lpstr>
      <vt:lpstr>PowerPoint Presentation</vt:lpstr>
      <vt:lpstr>Репозитарій компетентностей. Історія </vt:lpstr>
      <vt:lpstr>Створення навчального плану у Moodle </vt:lpstr>
      <vt:lpstr>Формування репозиторію</vt:lpstr>
      <vt:lpstr>Показники компетентності 5 для дисципліни «Проектування»</vt:lpstr>
      <vt:lpstr>Компетенції</vt:lpstr>
      <vt:lpstr>Компетенції у СДН</vt:lpstr>
      <vt:lpstr>PowerPoint Presentation</vt:lpstr>
      <vt:lpstr>Компетенції шаблону навчального плану</vt:lpstr>
      <vt:lpstr>Кому призначений</vt:lpstr>
      <vt:lpstr>змішане навчання</vt:lpstr>
      <vt:lpstr>Компетентності у курсі</vt:lpstr>
      <vt:lpstr>Редагування: "Завдання" для "23 September - 29 September"</vt:lpstr>
      <vt:lpstr>Звіти курсу</vt:lpstr>
      <vt:lpstr>Звіт студента</vt:lpstr>
      <vt:lpstr>Проблема - показники</vt:lpstr>
      <vt:lpstr>Контакти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KVN</dc:creator>
  <cp:lastModifiedBy>KVN</cp:lastModifiedBy>
  <cp:revision>207</cp:revision>
  <dcterms:created xsi:type="dcterms:W3CDTF">2021-08-16T18:23:15Z</dcterms:created>
  <dcterms:modified xsi:type="dcterms:W3CDTF">2022-11-04T07:33:10Z</dcterms:modified>
</cp:coreProperties>
</file>