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2" r:id="rId3"/>
    <p:sldId id="292" r:id="rId4"/>
    <p:sldId id="278" r:id="rId5"/>
    <p:sldId id="293" r:id="rId6"/>
    <p:sldId id="295" r:id="rId7"/>
    <p:sldId id="294" r:id="rId8"/>
    <p:sldId id="298" r:id="rId9"/>
    <p:sldId id="296" r:id="rId10"/>
    <p:sldId id="297" r:id="rId11"/>
    <p:sldId id="271" r:id="rId12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>
      <p:cViewPr varScale="1">
        <p:scale>
          <a:sx n="117" d="100"/>
          <a:sy n="117" d="100"/>
        </p:scale>
        <p:origin x="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EF81ADDD-4FDC-4B53-B0B5-A13980A688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181D153-1735-4A29-B86F-784BEA345BA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F0469A-E2F3-4CC8-8B86-9316D6D6E8ED}" type="datetimeFigureOut">
              <a:rPr lang="uk-UA"/>
              <a:pPr>
                <a:defRPr/>
              </a:pPr>
              <a:t>04.11.2022</a:t>
            </a:fld>
            <a:endParaRPr lang="uk-UA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4DC80DD8-10FA-4BCB-9033-76CC0832D2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id="{EE362F23-D42D-4FDA-9167-CAF8001F0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Редагувати стиль зразка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591F380-7405-4868-B8F2-058669EEA9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41DE415-1100-47C8-9423-886BF76237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E7FC9AA-F126-4FC8-87D2-BA4795EF699E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1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99161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10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101671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11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7270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2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65261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3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41109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4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44978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5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14434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6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18098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7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25783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8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76513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FC9AA-F126-4FC8-87D2-BA4795EF699E}" type="slidenum">
              <a:rPr lang="uk-UA" altLang="uk-UA" smtClean="0"/>
              <a:pPr>
                <a:defRPr/>
              </a:pPr>
              <a:t>9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92207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5FFF4DA-973C-4A43-BC3C-5142C67156B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F07038B-3CAC-4E51-AACB-1B31973F60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0A04E6F9-FC59-478E-A6EE-CBF12EBAF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CD8E76CA-569B-41CB-8B60-D81FD8906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B79BAED-8034-445F-A553-7BA9C1CB85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6634AFA-5C63-4C3E-AC4F-49334649D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73055FE-C45B-4BC9-9F10-9E54B17B5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0E21914-A8EA-4EDC-82DB-2872EE6F3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7A9C55A-0C95-4E51-BCE1-18F1148D6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C54A3B34-BD16-4DF8-96E0-51E4600163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uk-UA" altLang="uk-UA" noProof="0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uk-UA" noProof="0"/>
              <a:t>Образец подзаголовка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08754DA-9B25-43EF-8897-C8F16D88D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43A14D4C-9BF5-4E42-B24C-CE34DC429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BFCB014-9F67-4757-A8AD-8B2E982AB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EBDB64A-F052-4777-8B3E-EE0062A948D8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54713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20728A7-8D7F-4DA2-8E3E-8B090E5A9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6106F66-E24D-4456-A150-1100B6733C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74BE5B6-A26D-43FB-9C4E-B4BFCF0F8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F5EE-ED73-42DD-89A1-CE4366A2C779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11906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035E3DF-693E-4CFE-AE7D-CADA2D68E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DA18A45-771B-42F0-BCE7-2244448A1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F5837FC-1EF2-4008-843E-22CC9A2D6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7CF7-BDB5-4489-9474-3F0BCE08F960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085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8BDD0B8-FBD9-458F-BD6A-82374EB4C1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A474FA8-193D-46E9-9D79-A1040DF5F5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18CC437-1253-4611-9859-38EB90971F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3B605-D201-4B49-8397-6EC3B234BC16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6078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657514E-41C8-447F-A4D5-B656EC0D1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038322-2271-4057-891E-09558BE93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053EEB7-9A22-47AE-BD24-6360A17C8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2FBA-D563-4DA1-BEA4-B9077362C4CB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60045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9203180-1B91-4DE4-A10B-63D62E848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A14256-5D09-470B-8BA0-73B20FF10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43BC8F-3FFD-4867-8340-C6F48A4EE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95A9-065F-400D-8074-BC38943900D3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5975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E077BA3-21FA-4B60-ABF7-1EA36A892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DD7091A-53C8-4B7E-B439-41C06A5BEC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6D150A7-4E82-44A2-AE0D-0FC614978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86F85-BF79-482D-B6E8-178F9B2FCDFB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0872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AB868908-F9C5-454E-93B2-9A7A097A3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683CBB9-2CE6-4FEB-BB0B-7BDB4B506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A12E87B-3409-480B-8B47-E6FD842B73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B493-DC56-4C92-B54E-8052F416DCB3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244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3B79481-85FB-409E-89ED-CE9E87D69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4C04D47-2A1A-4022-89C2-AA0AD7605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E02E5C-E5D6-41AF-A68F-40D7FD86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0E790-045D-4FE7-BC75-4365153E82AE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55162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5059D04-841A-4B15-8588-A9F7E0593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18F5899-96D6-4CC9-ACF1-10FD54658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B7E8F2E-41CF-4EF5-BCB5-BFF6A1CA8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3FD3-F13D-443D-BDEC-C28E043F610A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982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3A8FEFE-C133-47AE-A1AA-6D13661BC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37EB35F-7D06-4C09-ADB2-71E73D085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A2FF70-A1B6-4C73-8AC4-C7ACA9DC5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D976-9944-4889-B081-6A7FFF1EDB64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5807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FC0E03-DA3E-4327-9A02-5643EF52B01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ABAB63-AEDD-4A1C-8711-524CB460A8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FD8988-B64A-4A93-82C5-436320EED4E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85534F-77CB-4A50-A419-A512DB7829C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3ADAA5-CA48-47AB-B42A-A3251068BCB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9D3E3FD-02BD-4B0D-B8E8-85D39613407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94926B7-1180-47A7-B8DC-BBDBFF5962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uk-UA" altLang="uk-UA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B8D4CF0-38B9-4DD4-9EDE-A4783D9CA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заголовка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D1E1EA4-E4B8-45C5-9B74-B9DCAF480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uk-UA"/>
              <a:t>Образец текста</a:t>
            </a:r>
          </a:p>
          <a:p>
            <a:pPr lvl="1"/>
            <a:r>
              <a:rPr lang="uk-UA" altLang="uk-UA"/>
              <a:t>Второй уровень</a:t>
            </a:r>
          </a:p>
          <a:p>
            <a:pPr lvl="2"/>
            <a:r>
              <a:rPr lang="uk-UA" altLang="uk-UA"/>
              <a:t>Третий уровень</a:t>
            </a:r>
          </a:p>
          <a:p>
            <a:pPr lvl="3"/>
            <a:r>
              <a:rPr lang="uk-UA" altLang="uk-UA"/>
              <a:t>Четвертый уровень</a:t>
            </a:r>
          </a:p>
          <a:p>
            <a:pPr lvl="4"/>
            <a:r>
              <a:rPr lang="uk-UA" altLang="uk-UA"/>
              <a:t>Пятый уровень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042216BB-3775-4CD1-9392-C2D47B5FFE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8394DD68-6E7F-452B-8A0F-571A30496A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uk-UA" altLang="uk-UA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E81C68E3-936B-4B01-AF84-6B06429DA0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CA04A9C-980D-438A-AC36-7168D0E18FEB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6005B34-80E6-46E9-B90D-F2FBE9C680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79000" y="1268760"/>
            <a:ext cx="7992888" cy="1827213"/>
          </a:xfrm>
        </p:spPr>
        <p:txBody>
          <a:bodyPr/>
          <a:lstStyle/>
          <a:p>
            <a:pPr algn="ctr" eaLnBrk="1" hangingPunct="1"/>
            <a:r>
              <a:rPr lang="uk-UA" altLang="uk-UA" sz="4800" dirty="0"/>
              <a:t>Способи і засоби автоматизації процесів адміністрування платформи </a:t>
            </a:r>
            <a:r>
              <a:rPr lang="en-US" altLang="uk-UA" sz="4800" dirty="0"/>
              <a:t>Moodle</a:t>
            </a:r>
            <a:endParaRPr lang="uk-UA" altLang="uk-UA" sz="32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7305FC6-F7DE-422B-ADA3-691BDE7D5D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528" y="4005064"/>
            <a:ext cx="8568952" cy="1752600"/>
          </a:xfrm>
        </p:spPr>
        <p:txBody>
          <a:bodyPr/>
          <a:lstStyle/>
          <a:p>
            <a:pPr eaLnBrk="1" hangingPunct="1"/>
            <a:r>
              <a:rPr lang="uk-UA" altLang="uk-UA" sz="3600" b="1" dirty="0"/>
              <a:t>Щербина Олександр Андрійович</a:t>
            </a:r>
          </a:p>
          <a:p>
            <a:pPr eaLnBrk="1" hangingPunct="1"/>
            <a:r>
              <a:rPr lang="uk-UA" altLang="uk-UA" sz="2800" dirty="0"/>
              <a:t>Національний технічний університет України «Київський політехнічний інститут ім. Ігоря Сікорського»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064896" cy="957262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Висновок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32" y="2204864"/>
            <a:ext cx="9144000" cy="3586561"/>
          </a:xfrm>
        </p:spPr>
        <p:txBody>
          <a:bodyPr/>
          <a:lstStyle/>
          <a:p>
            <a:endParaRPr lang="uk-UA" sz="3600" dirty="0">
              <a:solidFill>
                <a:srgbClr val="FF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Адміністратор крупного сайту повинен вміти користуватися </a:t>
            </a:r>
            <a:r>
              <a:rPr lang="fr-CA" sz="4400" dirty="0" err="1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fr-CA" sz="44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4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Configurable reports </a:t>
            </a:r>
            <a:endParaRPr lang="uk-UA" sz="4400" dirty="0">
              <a:solidFill>
                <a:srgbClr val="FF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830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DFC7AE2D-080D-4602-A5BE-39E83C256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z="4000"/>
          </a:p>
        </p:txBody>
      </p:sp>
      <p:pic>
        <p:nvPicPr>
          <p:cNvPr id="17411" name="Рисунок 4">
            <a:extLst>
              <a:ext uri="{FF2B5EF4-FFF2-40B4-BE49-F238E27FC236}">
                <a16:creationId xmlns:a16="http://schemas.microsoft.com/office/drawing/2014/main" id="{E9EC4297-EB9D-4D41-9921-9CFCAD95C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Місце для вмісту 2">
            <a:extLst>
              <a:ext uri="{FF2B5EF4-FFF2-40B4-BE49-F238E27FC236}">
                <a16:creationId xmlns:a16="http://schemas.microsoft.com/office/drawing/2014/main" id="{A3B58103-8A56-4197-BF6F-C6FC916B05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43213" y="4005263"/>
            <a:ext cx="3960812" cy="5746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uk-UA" altLang="uk-UA" sz="4000"/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328E2B6-0FE6-495F-829A-25EA01483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754904" cy="1101725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Адміністрування </a:t>
            </a:r>
            <a:r>
              <a:rPr lang="fr-CA" altLang="uk-UA" dirty="0"/>
              <a:t>Moodle</a:t>
            </a:r>
            <a:r>
              <a:rPr lang="uk-UA" altLang="uk-UA" dirty="0"/>
              <a:t>:</a:t>
            </a:r>
            <a:r>
              <a:rPr lang="fr-CA" altLang="uk-UA" dirty="0"/>
              <a:t> </a:t>
            </a:r>
            <a:br>
              <a:rPr lang="uk-UA" altLang="uk-UA" dirty="0"/>
            </a:br>
            <a:r>
              <a:rPr lang="uk-UA" altLang="uk-UA" dirty="0"/>
              <a:t>обсяги робіт і як їх виконувати?</a:t>
            </a:r>
            <a:endParaRPr lang="uk-UA" altLang="uk-UA" sz="2000" dirty="0"/>
          </a:p>
        </p:txBody>
      </p:sp>
      <p:sp>
        <p:nvSpPr>
          <p:cNvPr id="6147" name="Місце для вмісту 2">
            <a:extLst>
              <a:ext uri="{FF2B5EF4-FFF2-40B4-BE49-F238E27FC236}">
                <a16:creationId xmlns:a16="http://schemas.microsoft.com/office/drawing/2014/main" id="{DD6EDFB3-9053-4EBD-A2D2-952C243BDD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2100" y="2060848"/>
            <a:ext cx="8559800" cy="4114800"/>
          </a:xfrm>
        </p:spPr>
        <p:txBody>
          <a:bodyPr/>
          <a:lstStyle/>
          <a:p>
            <a:r>
              <a:rPr lang="ru-RU" altLang="uk-UA" sz="4000" dirty="0" err="1"/>
              <a:t>Тисячі</a:t>
            </a:r>
            <a:r>
              <a:rPr lang="ru-RU" altLang="uk-UA" sz="4000" dirty="0"/>
              <a:t> </a:t>
            </a:r>
            <a:r>
              <a:rPr lang="ru-RU" altLang="uk-UA" sz="4000" dirty="0" err="1"/>
              <a:t>курсів</a:t>
            </a:r>
            <a:r>
              <a:rPr lang="ru-RU" altLang="uk-UA" sz="4000" dirty="0"/>
              <a:t> і </a:t>
            </a:r>
            <a:r>
              <a:rPr lang="ru-RU" altLang="uk-UA" sz="4000" dirty="0" err="1"/>
              <a:t>користувачів</a:t>
            </a:r>
            <a:r>
              <a:rPr lang="ru-RU" altLang="uk-UA" sz="4000" dirty="0"/>
              <a:t>…</a:t>
            </a:r>
          </a:p>
          <a:p>
            <a:r>
              <a:rPr lang="ru-RU" altLang="uk-UA" sz="4000" dirty="0" err="1"/>
              <a:t>Централізоване</a:t>
            </a:r>
            <a:r>
              <a:rPr lang="ru-RU" altLang="uk-UA" sz="4000" dirty="0"/>
              <a:t> </a:t>
            </a:r>
            <a:r>
              <a:rPr lang="ru-RU" altLang="uk-UA" sz="4000" dirty="0" err="1"/>
              <a:t>чи</a:t>
            </a:r>
            <a:r>
              <a:rPr lang="ru-RU" altLang="uk-UA" sz="4000" dirty="0"/>
              <a:t> </a:t>
            </a:r>
            <a:r>
              <a:rPr lang="ru-RU" altLang="uk-UA" sz="4000" dirty="0" err="1"/>
              <a:t>розподілене</a:t>
            </a:r>
            <a:r>
              <a:rPr lang="ru-RU" altLang="uk-UA" sz="4000" dirty="0"/>
              <a:t> </a:t>
            </a:r>
            <a:r>
              <a:rPr lang="ru-RU" altLang="uk-UA" sz="4000" dirty="0" err="1"/>
              <a:t>виконання</a:t>
            </a:r>
            <a:r>
              <a:rPr lang="ru-RU" altLang="uk-UA" sz="4000" dirty="0"/>
              <a:t> </a:t>
            </a:r>
            <a:r>
              <a:rPr lang="ru-RU" altLang="uk-UA" sz="4000" dirty="0" err="1"/>
              <a:t>робіт</a:t>
            </a:r>
            <a:r>
              <a:rPr lang="ru-RU" altLang="uk-UA" sz="4000" dirty="0"/>
              <a:t>? </a:t>
            </a:r>
            <a:r>
              <a:rPr lang="ru-RU" altLang="uk-UA" sz="4000" dirty="0" err="1"/>
              <a:t>Переваги</a:t>
            </a:r>
            <a:r>
              <a:rPr lang="ru-RU" altLang="uk-UA" sz="4000" dirty="0"/>
              <a:t> і </a:t>
            </a:r>
            <a:r>
              <a:rPr lang="ru-RU" altLang="uk-UA" sz="4000" dirty="0" err="1"/>
              <a:t>недоліки</a:t>
            </a:r>
            <a:endParaRPr lang="ru-RU" altLang="uk-UA" sz="4000" dirty="0"/>
          </a:p>
          <a:p>
            <a:r>
              <a:rPr lang="ru-RU" altLang="uk-UA" sz="4000" dirty="0"/>
              <a:t>Як </a:t>
            </a:r>
            <a:r>
              <a:rPr lang="ru-RU" altLang="uk-UA" sz="4000" dirty="0" err="1"/>
              <a:t>виконувати</a:t>
            </a:r>
            <a:r>
              <a:rPr lang="ru-RU" altLang="uk-UA" sz="4000" dirty="0"/>
              <a:t> </a:t>
            </a:r>
            <a:r>
              <a:rPr lang="ru-RU" altLang="uk-UA" sz="4000" dirty="0" err="1"/>
              <a:t>команди</a:t>
            </a:r>
            <a:r>
              <a:rPr lang="ru-RU" altLang="uk-UA" sz="4000" dirty="0"/>
              <a:t> </a:t>
            </a:r>
            <a:r>
              <a:rPr lang="ru-RU" altLang="uk-UA" sz="4000" dirty="0" err="1"/>
              <a:t>адміністрування</a:t>
            </a:r>
            <a:r>
              <a:rPr lang="ru-RU" altLang="uk-UA" sz="4000" dirty="0"/>
              <a:t> сайту в автоматичному </a:t>
            </a:r>
            <a:r>
              <a:rPr lang="ru-RU" altLang="uk-UA" sz="4000" dirty="0" err="1"/>
              <a:t>режимі</a:t>
            </a:r>
            <a:r>
              <a:rPr lang="ru-RU" altLang="uk-UA" sz="4000" dirty="0"/>
              <a:t>?</a:t>
            </a:r>
          </a:p>
          <a:p>
            <a:endParaRPr lang="uk-UA" altLang="uk-UA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328E2B6-0FE6-495F-829A-25EA01483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754904" cy="1101725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Утиліта </a:t>
            </a:r>
            <a:r>
              <a:rPr lang="fr-CA" altLang="uk-UA" dirty="0" err="1"/>
              <a:t>Moosh</a:t>
            </a:r>
            <a:r>
              <a:rPr lang="ru-RU" altLang="uk-UA" dirty="0"/>
              <a:t>. </a:t>
            </a:r>
            <a:r>
              <a:rPr lang="ru-RU" altLang="uk-UA" dirty="0" err="1"/>
              <a:t>Адм</a:t>
            </a:r>
            <a:r>
              <a:rPr lang="uk-UA" altLang="uk-UA" dirty="0" err="1"/>
              <a:t>істрування</a:t>
            </a:r>
            <a:r>
              <a:rPr lang="uk-UA" altLang="uk-UA" dirty="0"/>
              <a:t> сайту через командний рядок</a:t>
            </a:r>
            <a:endParaRPr lang="uk-UA" altLang="uk-UA" sz="2000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E6A1D359-E2A2-162A-D6C3-31F43B048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1208" y="1640451"/>
            <a:ext cx="7701583" cy="4994957"/>
          </a:xfrm>
        </p:spPr>
      </p:pic>
    </p:spTree>
    <p:extLst>
      <p:ext uri="{BB962C8B-B14F-4D97-AF65-F5344CB8AC3E}">
        <p14:creationId xmlns:p14="http://schemas.microsoft.com/office/powerpoint/2010/main" val="78002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564" y="76771"/>
            <a:ext cx="7848872" cy="957262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Система команд </a:t>
            </a:r>
            <a:r>
              <a:rPr lang="fr-CA" altLang="uk-UA" dirty="0" err="1"/>
              <a:t>Moosh</a:t>
            </a:r>
            <a:endParaRPr lang="uk-UA" altLang="uk-UA" sz="5400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10D433-EE7E-D556-D461-5AF32883D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12" y="1361926"/>
            <a:ext cx="8783848" cy="55254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848872" cy="957262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Приклади команд </a:t>
            </a:r>
            <a:r>
              <a:rPr lang="fr-CA" altLang="uk-UA" dirty="0" err="1"/>
              <a:t>Moosh</a:t>
            </a:r>
            <a:endParaRPr lang="uk-UA" altLang="uk-UA" sz="5400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248472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course-create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41 --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fullname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"Теоретична механіка" "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ТеорМех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buNone/>
            </a:pPr>
            <a:endParaRPr lang="uk-UA" sz="3600" dirty="0">
              <a:solidFill>
                <a:srgbClr val="1D2125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course-restore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-e /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zminy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mbz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412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4B478043-2487-0C81-44E3-E1A480CA08BD}"/>
              </a:ext>
            </a:extLst>
          </p:cNvPr>
          <p:cNvSpPr txBox="1">
            <a:spLocks/>
          </p:cNvSpPr>
          <p:nvPr/>
        </p:nvSpPr>
        <p:spPr bwMode="auto">
          <a:xfrm>
            <a:off x="107504" y="5733256"/>
            <a:ext cx="8928992" cy="88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3600" dirty="0"/>
              <a:t>Робота з </a:t>
            </a:r>
            <a:r>
              <a:rPr lang="ru-RU" sz="3600" dirty="0" err="1"/>
              <a:t>командним</a:t>
            </a:r>
            <a:r>
              <a:rPr lang="ru-RU" sz="3600" dirty="0"/>
              <a:t> рядком </a:t>
            </a:r>
            <a:r>
              <a:rPr lang="uk-UA" sz="3600" dirty="0"/>
              <a:t>і запуск на </a:t>
            </a:r>
            <a:r>
              <a:rPr lang="uk-UA" sz="3600" dirty="0" err="1"/>
              <a:t>викоання</a:t>
            </a:r>
            <a:r>
              <a:rPr lang="uk-UA" sz="3600" dirty="0"/>
              <a:t> цілих файлів з командами</a:t>
            </a:r>
          </a:p>
        </p:txBody>
      </p:sp>
    </p:spTree>
    <p:extLst>
      <p:ext uri="{BB962C8B-B14F-4D97-AF65-F5344CB8AC3E}">
        <p14:creationId xmlns:p14="http://schemas.microsoft.com/office/powerpoint/2010/main" val="390621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848872" cy="957262"/>
          </a:xfrm>
        </p:spPr>
        <p:txBody>
          <a:bodyPr/>
          <a:lstStyle/>
          <a:p>
            <a:pPr algn="ctr" eaLnBrk="1" hangingPunct="1"/>
            <a:r>
              <a:rPr lang="uk-UA" altLang="uk-UA" sz="4800" dirty="0"/>
              <a:t>Передача параметрів</a:t>
            </a:r>
            <a:endParaRPr lang="uk-UA" altLang="uk-UA" sz="6000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060848"/>
            <a:ext cx="9144000" cy="424847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&lt;Змінна&gt;=`&lt;Команда1&gt;`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&lt;Команда2&gt; … $&lt;Змінна&gt;…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solidFill>
                  <a:srgbClr val="1D2125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m=`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course-create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категорії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--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fullname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uk-UA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Повна назва курсу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"</a:t>
            </a:r>
            <a:r>
              <a:rPr lang="uk-UA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Коротка назва курсу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"`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course-restore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-e /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tmp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zminy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mbz</a:t>
            </a:r>
            <a:r>
              <a:rPr lang="uk-UA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$m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016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8064896" cy="957262"/>
          </a:xfrm>
        </p:spPr>
        <p:txBody>
          <a:bodyPr/>
          <a:lstStyle/>
          <a:p>
            <a:pPr algn="ctr" eaLnBrk="1" hangingPunct="1"/>
            <a:r>
              <a:rPr lang="ru-RU" altLang="uk-UA" dirty="0"/>
              <a:t>Як </a:t>
            </a:r>
            <a:r>
              <a:rPr lang="ru-RU" altLang="uk-UA" dirty="0" err="1"/>
              <a:t>автоматизувати</a:t>
            </a:r>
            <a:r>
              <a:rPr lang="ru-RU" altLang="uk-UA" dirty="0"/>
              <a:t> </a:t>
            </a:r>
            <a:r>
              <a:rPr lang="ru-RU" altLang="uk-UA" dirty="0" err="1"/>
              <a:t>створення</a:t>
            </a:r>
            <a:r>
              <a:rPr lang="ru-RU" altLang="uk-UA" dirty="0"/>
              <a:t> </a:t>
            </a:r>
            <a:r>
              <a:rPr lang="ru-RU" altLang="uk-UA" dirty="0" err="1"/>
              <a:t>командних</a:t>
            </a:r>
            <a:r>
              <a:rPr lang="ru-RU" altLang="uk-UA" dirty="0"/>
              <a:t> </a:t>
            </a:r>
            <a:r>
              <a:rPr lang="ru-RU" altLang="uk-UA" dirty="0" err="1"/>
              <a:t>файлів</a:t>
            </a:r>
            <a:r>
              <a:rPr lang="ru-RU" altLang="uk-UA" dirty="0"/>
              <a:t>?</a:t>
            </a:r>
            <a:br>
              <a:rPr lang="ru-RU" altLang="uk-UA" dirty="0"/>
            </a:br>
            <a:r>
              <a:rPr lang="ru-RU" altLang="uk-UA" dirty="0" err="1"/>
              <a:t>Злиття</a:t>
            </a:r>
            <a:r>
              <a:rPr lang="ru-RU" altLang="uk-UA" dirty="0"/>
              <a:t> </a:t>
            </a:r>
            <a:r>
              <a:rPr lang="ru-RU" altLang="uk-UA" dirty="0" err="1"/>
              <a:t>документів</a:t>
            </a:r>
            <a:r>
              <a:rPr lang="ru-RU" altLang="uk-UA" dirty="0"/>
              <a:t> </a:t>
            </a:r>
            <a:r>
              <a:rPr lang="fr-CA" altLang="uk-UA" dirty="0"/>
              <a:t>Word</a:t>
            </a:r>
            <a:endParaRPr lang="uk-UA" alt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1865238"/>
            <a:ext cx="9144000" cy="4248472"/>
          </a:xfrm>
        </p:spPr>
        <p:txBody>
          <a:bodyPr/>
          <a:lstStyle/>
          <a:p>
            <a:r>
              <a:rPr lang="uk-UA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Основний документ:</a:t>
            </a:r>
          </a:p>
          <a:p>
            <a:pPr marL="0" indent="0">
              <a:buNone/>
            </a:pP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course-create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fullname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Повна назва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"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Коротка назва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r>
              <a:rPr lang="uk-UA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</a:p>
          <a:p>
            <a:pPr marL="0" indent="0">
              <a:buNone/>
            </a:pPr>
            <a:endParaRPr lang="uk-UA" sz="3600" dirty="0">
              <a:solidFill>
                <a:srgbClr val="1D2125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Файл з командами для </a:t>
            </a:r>
            <a:r>
              <a:rPr lang="fr-C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або файл </a:t>
            </a:r>
            <a:r>
              <a:rPr lang="fr-C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CSV 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fr-C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B510A4-2FB6-EE94-007C-FF8CE4B01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365104"/>
            <a:ext cx="4032448" cy="92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265659"/>
            <a:ext cx="8064896" cy="957262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Не тільки </a:t>
            </a:r>
            <a:r>
              <a:rPr lang="ru-RU" altLang="uk-UA" dirty="0" err="1"/>
              <a:t>злиття</a:t>
            </a:r>
            <a:r>
              <a:rPr lang="ru-RU" altLang="uk-UA" dirty="0"/>
              <a:t> </a:t>
            </a:r>
            <a:r>
              <a:rPr lang="ru-RU" altLang="uk-UA" dirty="0" err="1"/>
              <a:t>документів</a:t>
            </a:r>
            <a:endParaRPr lang="uk-UA" alt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1865238"/>
            <a:ext cx="9144000" cy="4248472"/>
          </a:xfrm>
        </p:spPr>
        <p:txBody>
          <a:bodyPr/>
          <a:lstStyle/>
          <a:p>
            <a:r>
              <a:rPr lang="uk-UA" sz="3600" dirty="0">
                <a:solidFill>
                  <a:schemeClr val="bg2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простіших випадках команди можуть формуватися в самих таблицях: </a:t>
            </a:r>
          </a:p>
          <a:p>
            <a:pPr marL="0" indent="0">
              <a:buNone/>
            </a:pP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moosh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-n 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course-create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</a:t>
            </a:r>
            <a:r>
              <a:rPr lang="uk-UA" sz="3600" dirty="0" err="1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fullname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Повна назва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"</a:t>
            </a:r>
            <a:r>
              <a:rPr lang="uk-UA" sz="3600" b="1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Коротка назва</a:t>
            </a:r>
            <a:r>
              <a:rPr lang="uk-UA" sz="36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buNone/>
            </a:pPr>
            <a:endParaRPr lang="uk-UA" sz="3600" dirty="0">
              <a:solidFill>
                <a:srgbClr val="1D2125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600" dirty="0">
              <a:solidFill>
                <a:srgbClr val="1D2125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навіть в самому </a:t>
            </a:r>
            <a:r>
              <a:rPr lang="en-US" sz="36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Configurable reports</a:t>
            </a:r>
            <a:endParaRPr lang="uk-UA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85DB59-1967-3EBA-546E-99F4D433B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72" y="4365104"/>
            <a:ext cx="8666509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7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9DA361-85BC-43BF-9D1C-6568224E6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397345"/>
            <a:ext cx="8064896" cy="957262"/>
          </a:xfrm>
        </p:spPr>
        <p:txBody>
          <a:bodyPr/>
          <a:lstStyle/>
          <a:p>
            <a:pPr algn="ctr" eaLnBrk="1" hangingPunct="1"/>
            <a:r>
              <a:rPr lang="uk-UA" altLang="uk-UA" dirty="0"/>
              <a:t>Як наповнити джерело даних? 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DBE38C-FFD4-1EE5-D641-3F007985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4607"/>
            <a:ext cx="9144000" cy="3586561"/>
          </a:xfrm>
        </p:spPr>
        <p:txBody>
          <a:bodyPr/>
          <a:lstStyle/>
          <a:p>
            <a:endParaRPr lang="uk-UA" sz="3600" dirty="0">
              <a:solidFill>
                <a:srgbClr val="FF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400" dirty="0"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Зовнішні дані</a:t>
            </a:r>
          </a:p>
          <a:p>
            <a:r>
              <a:rPr lang="uk-UA" sz="4400" dirty="0">
                <a:solidFill>
                  <a:srgbClr val="1D2125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 самого сайту, сформовані за допомогою </a:t>
            </a:r>
            <a:r>
              <a:rPr lang="en-US" sz="44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Configurable reports </a:t>
            </a:r>
            <a:r>
              <a:rPr lang="uk-UA" sz="440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44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Ad-hoc database queries</a:t>
            </a:r>
            <a:endParaRPr lang="uk-UA" sz="4400" dirty="0">
              <a:solidFill>
                <a:srgbClr val="FF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2154343"/>
      </p:ext>
    </p:extLst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1621</TotalTime>
  <Words>293</Words>
  <Application>Microsoft Office PowerPoint</Application>
  <PresentationFormat>Екран (4:3)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</vt:lpstr>
      <vt:lpstr>Tahoma</vt:lpstr>
      <vt:lpstr>Wingdings</vt:lpstr>
      <vt:lpstr>Палитра</vt:lpstr>
      <vt:lpstr>Способи і засоби автоматизації процесів адміністрування платформи Moodle</vt:lpstr>
      <vt:lpstr>Адміністрування Moodle:  обсяги робіт і як їх виконувати?</vt:lpstr>
      <vt:lpstr>Утиліта Moosh. Адмістрування сайту через командний рядок</vt:lpstr>
      <vt:lpstr>Система команд Moosh</vt:lpstr>
      <vt:lpstr>Приклади команд Moosh</vt:lpstr>
      <vt:lpstr>Передача параметрів</vt:lpstr>
      <vt:lpstr>Як автоматизувати створення командних файлів? Злиття документів Word</vt:lpstr>
      <vt:lpstr>Не тільки злиття документів</vt:lpstr>
      <vt:lpstr>Як наповнити джерело даних? </vt:lpstr>
      <vt:lpstr>Висновок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Alexandre</dc:creator>
  <cp:lastModifiedBy>Олександр Щербина</cp:lastModifiedBy>
  <cp:revision>88</cp:revision>
  <dcterms:created xsi:type="dcterms:W3CDTF">2016-05-18T10:06:58Z</dcterms:created>
  <dcterms:modified xsi:type="dcterms:W3CDTF">2022-11-04T08:06:09Z</dcterms:modified>
</cp:coreProperties>
</file>